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260" r:id="rId9"/>
    <p:sldId id="272" r:id="rId10"/>
    <p:sldId id="261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3" r:id="rId19"/>
    <p:sldId id="264" r:id="rId20"/>
    <p:sldId id="265" r:id="rId21"/>
    <p:sldId id="283" r:id="rId22"/>
    <p:sldId id="282" r:id="rId23"/>
    <p:sldId id="266" r:id="rId24"/>
    <p:sldId id="267" r:id="rId25"/>
    <p:sldId id="269" r:id="rId26"/>
    <p:sldId id="27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06">
          <p15:clr>
            <a:srgbClr val="9AA0A6"/>
          </p15:clr>
        </p15:guide>
        <p15:guide id="2" orient="horz" pos="244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9C5BCD"/>
    <a:srgbClr val="3A19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>
        <p:scale>
          <a:sx n="87" d="100"/>
          <a:sy n="87" d="100"/>
        </p:scale>
        <p:origin x="680" y="-444"/>
      </p:cViewPr>
      <p:guideLst>
        <p:guide orient="horz" pos="1106"/>
        <p:guide orient="horz" pos="24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3" name="Google Shape;5483;gc624a2eb9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4" name="Google Shape;5484;gc624a2eb9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4" name="Google Shape;6284;gc9a1aaa555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5" name="Google Shape;6285;gc9a1aaa555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06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7" name="Google Shape;5887;g1ea544b0a2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8" name="Google Shape;5888;g1ea544b0a2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5" name="Google Shape;5965;gc9a4c86b35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6" name="Google Shape;5966;gc9a4c86b35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1" name="Google Shape;6011;g1ea544b0a2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2" name="Google Shape;6012;g1ea544b0a2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9" name="Google Shape;6089;gc9a1aaa555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0" name="Google Shape;6090;gc9a1aaa555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3" name="Google Shape;6163;gc9a4c86b35_1_7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4" name="Google Shape;6164;gc9a4c86b35_1_7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4" name="Google Shape;6284;gc9a1aaa555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5" name="Google Shape;6285;gc9a1aaa555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8" name="Google Shape;6358;gc9a1aaa555_0_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9" name="Google Shape;6359;gc9a1aaa555_0_2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Google Shape;5537;gc718aa7c62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8" name="Google Shape;5538;gc718aa7c62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Google Shape;5579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0" name="Google Shape;5580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7" name="Google Shape;5657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8" name="Google Shape;5658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3" name="Google Shape;5733;g1ea544b0a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4" name="Google Shape;5734;g1ea544b0a2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c9a1aaa555_0_1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c9a1aaa555_0_1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7" name="Google Shape;5887;g1ea544b0a2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8" name="Google Shape;5888;g1ea544b0a2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72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4" name="Google Shape;6284;gc9a1aaa555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5" name="Google Shape;6285;gc9a1aaa555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885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820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7" name="Google Shape;17;p2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4" name="Google Shape;204;p2"/>
          <p:cNvSpPr/>
          <p:nvPr/>
        </p:nvSpPr>
        <p:spPr>
          <a:xfrm>
            <a:off x="851147" y="503675"/>
            <a:ext cx="201200" cy="201398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"/>
          <p:cNvSpPr txBox="1">
            <a:spLocks noGrp="1"/>
          </p:cNvSpPr>
          <p:nvPr>
            <p:ph type="ctrTitle"/>
          </p:nvPr>
        </p:nvSpPr>
        <p:spPr>
          <a:xfrm>
            <a:off x="709729" y="1111975"/>
            <a:ext cx="3747900" cy="236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6" name="Google Shape;206;p2"/>
          <p:cNvSpPr txBox="1">
            <a:spLocks noGrp="1"/>
          </p:cNvSpPr>
          <p:nvPr>
            <p:ph type="subTitle" idx="1"/>
          </p:nvPr>
        </p:nvSpPr>
        <p:spPr>
          <a:xfrm>
            <a:off x="709726" y="3365100"/>
            <a:ext cx="3483900" cy="47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07" name="Google Shape;207;p2"/>
          <p:cNvSpPr/>
          <p:nvPr/>
        </p:nvSpPr>
        <p:spPr>
          <a:xfrm>
            <a:off x="326550" y="4254975"/>
            <a:ext cx="272051" cy="272301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2" name="Google Shape;1822;p11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823" name="Google Shape;1823;p11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4" name="Google Shape;1824;p11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825" name="Google Shape;1825;p11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1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1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8" name="Google Shape;1828;p11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9" name="Google Shape;1829;p11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830" name="Google Shape;1830;p11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11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11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11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11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11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11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11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11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11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11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11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11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1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1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1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1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11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11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11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11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11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11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11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1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11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11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1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1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1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1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11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11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11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1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1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1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11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11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1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1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1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1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1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1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1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1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1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1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1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1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1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1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11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11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11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1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11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11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11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11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11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11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1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11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11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11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11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11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11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11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11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11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11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11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11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11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11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11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11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11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1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1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1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1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1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1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1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1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1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1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1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1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1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1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1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1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1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1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1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1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1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1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1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1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1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1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1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1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1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1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1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1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1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1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1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1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1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1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1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1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0" name="Google Shape;2010;p11"/>
          <p:cNvGrpSpPr/>
          <p:nvPr/>
        </p:nvGrpSpPr>
        <p:grpSpPr>
          <a:xfrm>
            <a:off x="606079" y="443167"/>
            <a:ext cx="7825193" cy="4279202"/>
            <a:chOff x="606079" y="443167"/>
            <a:chExt cx="7825193" cy="4279202"/>
          </a:xfrm>
        </p:grpSpPr>
        <p:grpSp>
          <p:nvGrpSpPr>
            <p:cNvPr id="2011" name="Google Shape;2011;p11"/>
            <p:cNvGrpSpPr/>
            <p:nvPr/>
          </p:nvGrpSpPr>
          <p:grpSpPr>
            <a:xfrm flipH="1">
              <a:off x="6953201" y="490179"/>
              <a:ext cx="1478072" cy="614129"/>
              <a:chOff x="219125" y="484675"/>
              <a:chExt cx="1622650" cy="674200"/>
            </a:xfrm>
          </p:grpSpPr>
          <p:sp>
            <p:nvSpPr>
              <p:cNvPr id="2012" name="Google Shape;2012;p1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013" name="Google Shape;2013;p1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014" name="Google Shape;2014;p1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1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1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7" name="Google Shape;2017;p11"/>
            <p:cNvGrpSpPr/>
            <p:nvPr/>
          </p:nvGrpSpPr>
          <p:grpSpPr>
            <a:xfrm flipH="1">
              <a:off x="809166" y="3652325"/>
              <a:ext cx="740188" cy="1070044"/>
              <a:chOff x="8233275" y="1900925"/>
              <a:chExt cx="753525" cy="1089325"/>
            </a:xfrm>
          </p:grpSpPr>
          <p:sp>
            <p:nvSpPr>
              <p:cNvPr id="2018" name="Google Shape;2018;p1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19" name="Google Shape;2019;p1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2" name="Google Shape;2022;p11"/>
            <p:cNvGrpSpPr/>
            <p:nvPr/>
          </p:nvGrpSpPr>
          <p:grpSpPr>
            <a:xfrm flipH="1">
              <a:off x="4253890" y="485627"/>
              <a:ext cx="740177" cy="816582"/>
              <a:chOff x="6715777" y="3950739"/>
              <a:chExt cx="586325" cy="646900"/>
            </a:xfrm>
          </p:grpSpPr>
          <p:sp>
            <p:nvSpPr>
              <p:cNvPr id="2023" name="Google Shape;2023;p1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24" name="Google Shape;2024;p1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25" name="Google Shape;2025;p1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0" name="Google Shape;2030;p11"/>
            <p:cNvGrpSpPr/>
            <p:nvPr/>
          </p:nvGrpSpPr>
          <p:grpSpPr>
            <a:xfrm flipH="1">
              <a:off x="606079" y="443167"/>
              <a:ext cx="740215" cy="1050616"/>
              <a:chOff x="8082452" y="285774"/>
              <a:chExt cx="498898" cy="708105"/>
            </a:xfrm>
          </p:grpSpPr>
          <p:grpSp>
            <p:nvGrpSpPr>
              <p:cNvPr id="2031" name="Google Shape;2031;p1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032" name="Google Shape;2032;p1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33" name="Google Shape;2033;p1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1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1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1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37" name="Google Shape;2037;p1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8" name="Google Shape;2038;p11"/>
            <p:cNvGrpSpPr/>
            <p:nvPr/>
          </p:nvGrpSpPr>
          <p:grpSpPr>
            <a:xfrm rot="-5400000" flipH="1">
              <a:off x="7726664" y="4111407"/>
              <a:ext cx="373126" cy="529592"/>
              <a:chOff x="8082452" y="285774"/>
              <a:chExt cx="498898" cy="708105"/>
            </a:xfrm>
          </p:grpSpPr>
          <p:grpSp>
            <p:nvGrpSpPr>
              <p:cNvPr id="2039" name="Google Shape;2039;p1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040" name="Google Shape;2040;p1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41" name="Google Shape;2041;p1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1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1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1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45" name="Google Shape;2045;p1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6" name="Google Shape;2046;p11"/>
          <p:cNvGrpSpPr/>
          <p:nvPr/>
        </p:nvGrpSpPr>
        <p:grpSpPr>
          <a:xfrm>
            <a:off x="1238467" y="607425"/>
            <a:ext cx="7192819" cy="4139024"/>
            <a:chOff x="1238467" y="607425"/>
            <a:chExt cx="7192819" cy="4139024"/>
          </a:xfrm>
        </p:grpSpPr>
        <p:sp>
          <p:nvSpPr>
            <p:cNvPr id="2047" name="Google Shape;2047;p11"/>
            <p:cNvSpPr/>
            <p:nvPr/>
          </p:nvSpPr>
          <p:spPr>
            <a:xfrm flipH="1">
              <a:off x="1238467" y="3398239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1"/>
            <p:cNvSpPr/>
            <p:nvPr/>
          </p:nvSpPr>
          <p:spPr>
            <a:xfrm flipH="1">
              <a:off x="5999052" y="607425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1"/>
            <p:cNvSpPr/>
            <p:nvPr/>
          </p:nvSpPr>
          <p:spPr>
            <a:xfrm flipH="1">
              <a:off x="1671363" y="828788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1"/>
            <p:cNvSpPr/>
            <p:nvPr/>
          </p:nvSpPr>
          <p:spPr>
            <a:xfrm flipH="1">
              <a:off x="7901684" y="1133002"/>
              <a:ext cx="529602" cy="5300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1"/>
            <p:cNvSpPr/>
            <p:nvPr/>
          </p:nvSpPr>
          <p:spPr>
            <a:xfrm flipH="1">
              <a:off x="1617735" y="4132351"/>
              <a:ext cx="613535" cy="6140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1"/>
            <p:cNvSpPr/>
            <p:nvPr/>
          </p:nvSpPr>
          <p:spPr>
            <a:xfrm flipH="1">
              <a:off x="6816584" y="3391525"/>
              <a:ext cx="740159" cy="7408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3" name="Google Shape;2053;p11"/>
          <p:cNvSpPr txBox="1">
            <a:spLocks noGrp="1"/>
          </p:cNvSpPr>
          <p:nvPr>
            <p:ph type="subTitle" idx="1"/>
          </p:nvPr>
        </p:nvSpPr>
        <p:spPr>
          <a:xfrm>
            <a:off x="1426025" y="3139998"/>
            <a:ext cx="62922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054" name="Google Shape;205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4275"/>
            <a:ext cx="7717800" cy="1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055" name="Google Shape;2055;p11"/>
          <p:cNvGrpSpPr/>
          <p:nvPr/>
        </p:nvGrpSpPr>
        <p:grpSpPr>
          <a:xfrm>
            <a:off x="2012692" y="4056853"/>
            <a:ext cx="5165195" cy="5165195"/>
            <a:chOff x="-1258000" y="444900"/>
            <a:chExt cx="3166500" cy="3166500"/>
          </a:xfrm>
        </p:grpSpPr>
        <p:sp>
          <p:nvSpPr>
            <p:cNvPr id="2056" name="Google Shape;2056;p11"/>
            <p:cNvSpPr/>
            <p:nvPr/>
          </p:nvSpPr>
          <p:spPr>
            <a:xfrm>
              <a:off x="-1258000" y="444900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1"/>
            <p:cNvSpPr/>
            <p:nvPr/>
          </p:nvSpPr>
          <p:spPr>
            <a:xfrm>
              <a:off x="-1163375" y="539400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1"/>
            <p:cNvSpPr/>
            <p:nvPr/>
          </p:nvSpPr>
          <p:spPr>
            <a:xfrm>
              <a:off x="-1070605" y="632156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1"/>
            <p:cNvSpPr/>
            <p:nvPr/>
          </p:nvSpPr>
          <p:spPr>
            <a:xfrm>
              <a:off x="-1087025" y="615751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1"/>
            <p:cNvSpPr/>
            <p:nvPr/>
          </p:nvSpPr>
          <p:spPr>
            <a:xfrm>
              <a:off x="-999001" y="703700"/>
              <a:ext cx="2648700" cy="26487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1"/>
            <p:cNvSpPr/>
            <p:nvPr/>
          </p:nvSpPr>
          <p:spPr>
            <a:xfrm>
              <a:off x="-999012" y="699692"/>
              <a:ext cx="2648700" cy="2648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2" name="Google Shape;2062;p11"/>
            <p:cNvGrpSpPr/>
            <p:nvPr/>
          </p:nvGrpSpPr>
          <p:grpSpPr>
            <a:xfrm>
              <a:off x="-915045" y="787710"/>
              <a:ext cx="2480778" cy="2480778"/>
              <a:chOff x="4053950" y="1851775"/>
              <a:chExt cx="447600" cy="447600"/>
            </a:xfrm>
          </p:grpSpPr>
          <p:sp>
            <p:nvSpPr>
              <p:cNvPr id="2063" name="Google Shape;2063;p11"/>
              <p:cNvSpPr/>
              <p:nvPr/>
            </p:nvSpPr>
            <p:spPr>
              <a:xfrm>
                <a:off x="4053950" y="1851775"/>
                <a:ext cx="447600" cy="4476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904" extrusionOk="0">
                    <a:moveTo>
                      <a:pt x="8938" y="1"/>
                    </a:moveTo>
                    <a:cubicBezTo>
                      <a:pt x="3998" y="1"/>
                      <a:pt x="1" y="4027"/>
                      <a:pt x="1" y="8966"/>
                    </a:cubicBezTo>
                    <a:cubicBezTo>
                      <a:pt x="1" y="13906"/>
                      <a:pt x="3998" y="17903"/>
                      <a:pt x="8938" y="17903"/>
                    </a:cubicBezTo>
                    <a:cubicBezTo>
                      <a:pt x="13877" y="17903"/>
                      <a:pt x="17903" y="13906"/>
                      <a:pt x="17903" y="8966"/>
                    </a:cubicBezTo>
                    <a:cubicBezTo>
                      <a:pt x="17903" y="4027"/>
                      <a:pt x="13877" y="1"/>
                      <a:pt x="89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1"/>
              <p:cNvSpPr/>
              <p:nvPr/>
            </p:nvSpPr>
            <p:spPr>
              <a:xfrm>
                <a:off x="4076100" y="1874625"/>
                <a:ext cx="402600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16104" h="16076" extrusionOk="0">
                    <a:moveTo>
                      <a:pt x="8052" y="0"/>
                    </a:moveTo>
                    <a:cubicBezTo>
                      <a:pt x="3626" y="0"/>
                      <a:pt x="1" y="3598"/>
                      <a:pt x="1" y="8052"/>
                    </a:cubicBezTo>
                    <a:cubicBezTo>
                      <a:pt x="1" y="12478"/>
                      <a:pt x="3626" y="16076"/>
                      <a:pt x="8052" y="16076"/>
                    </a:cubicBezTo>
                    <a:cubicBezTo>
                      <a:pt x="12506" y="16076"/>
                      <a:pt x="16104" y="12478"/>
                      <a:pt x="16104" y="8052"/>
                    </a:cubicBezTo>
                    <a:cubicBezTo>
                      <a:pt x="16104" y="3598"/>
                      <a:pt x="12506" y="0"/>
                      <a:pt x="80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1"/>
              <p:cNvSpPr/>
              <p:nvPr/>
            </p:nvSpPr>
            <p:spPr>
              <a:xfrm>
                <a:off x="4319475" y="1880343"/>
                <a:ext cx="152775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2620" extrusionOk="0">
                    <a:moveTo>
                      <a:pt x="373" y="0"/>
                    </a:moveTo>
                    <a:cubicBezTo>
                      <a:pt x="145" y="427"/>
                      <a:pt x="1" y="914"/>
                      <a:pt x="1" y="1371"/>
                    </a:cubicBezTo>
                    <a:cubicBezTo>
                      <a:pt x="1" y="1828"/>
                      <a:pt x="115" y="2284"/>
                      <a:pt x="373" y="2627"/>
                    </a:cubicBezTo>
                    <a:cubicBezTo>
                      <a:pt x="659" y="3027"/>
                      <a:pt x="1086" y="3255"/>
                      <a:pt x="1485" y="3511"/>
                    </a:cubicBezTo>
                    <a:cubicBezTo>
                      <a:pt x="2228" y="3998"/>
                      <a:pt x="2771" y="4626"/>
                      <a:pt x="2742" y="5539"/>
                    </a:cubicBezTo>
                    <a:cubicBezTo>
                      <a:pt x="2742" y="6396"/>
                      <a:pt x="2429" y="7223"/>
                      <a:pt x="2342" y="8079"/>
                    </a:cubicBezTo>
                    <a:cubicBezTo>
                      <a:pt x="2257" y="8936"/>
                      <a:pt x="2285" y="9822"/>
                      <a:pt x="2570" y="10621"/>
                    </a:cubicBezTo>
                    <a:cubicBezTo>
                      <a:pt x="2970" y="11649"/>
                      <a:pt x="3799" y="12305"/>
                      <a:pt x="4740" y="12620"/>
                    </a:cubicBezTo>
                    <a:cubicBezTo>
                      <a:pt x="5055" y="12220"/>
                      <a:pt x="5311" y="11791"/>
                      <a:pt x="5540" y="11364"/>
                    </a:cubicBezTo>
                    <a:cubicBezTo>
                      <a:pt x="4969" y="10850"/>
                      <a:pt x="4541" y="10192"/>
                      <a:pt x="4370" y="9393"/>
                    </a:cubicBezTo>
                    <a:cubicBezTo>
                      <a:pt x="4085" y="7908"/>
                      <a:pt x="5055" y="6709"/>
                      <a:pt x="6111" y="5795"/>
                    </a:cubicBezTo>
                    <a:cubicBezTo>
                      <a:pt x="5398" y="2970"/>
                      <a:pt x="3198" y="743"/>
                      <a:pt x="3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>
                <a:off x="4143932" y="1874618"/>
                <a:ext cx="180600" cy="229900"/>
              </a:xfrm>
              <a:custGeom>
                <a:avLst/>
                <a:gdLst/>
                <a:ahLst/>
                <a:cxnLst/>
                <a:rect l="l" t="t" r="r" b="b"/>
                <a:pathLst>
                  <a:path w="7224" h="9196" extrusionOk="0">
                    <a:moveTo>
                      <a:pt x="4825" y="1"/>
                    </a:moveTo>
                    <a:lnTo>
                      <a:pt x="4825" y="1"/>
                    </a:lnTo>
                    <a:cubicBezTo>
                      <a:pt x="2970" y="115"/>
                      <a:pt x="1284" y="857"/>
                      <a:pt x="1" y="2027"/>
                    </a:cubicBezTo>
                    <a:cubicBezTo>
                      <a:pt x="713" y="2571"/>
                      <a:pt x="1741" y="2742"/>
                      <a:pt x="2570" y="3112"/>
                    </a:cubicBezTo>
                    <a:cubicBezTo>
                      <a:pt x="3941" y="3740"/>
                      <a:pt x="4626" y="5110"/>
                      <a:pt x="4854" y="6538"/>
                    </a:cubicBezTo>
                    <a:cubicBezTo>
                      <a:pt x="4939" y="7196"/>
                      <a:pt x="4969" y="7881"/>
                      <a:pt x="5224" y="8479"/>
                    </a:cubicBezTo>
                    <a:cubicBezTo>
                      <a:pt x="5368" y="8822"/>
                      <a:pt x="5681" y="9194"/>
                      <a:pt x="6081" y="9194"/>
                    </a:cubicBezTo>
                    <a:cubicBezTo>
                      <a:pt x="6094" y="9195"/>
                      <a:pt x="6107" y="9196"/>
                      <a:pt x="6120" y="9196"/>
                    </a:cubicBezTo>
                    <a:cubicBezTo>
                      <a:pt x="6496" y="9196"/>
                      <a:pt x="6714" y="8812"/>
                      <a:pt x="6853" y="8509"/>
                    </a:cubicBezTo>
                    <a:cubicBezTo>
                      <a:pt x="7223" y="7538"/>
                      <a:pt x="6652" y="6538"/>
                      <a:pt x="6168" y="5739"/>
                    </a:cubicBezTo>
                    <a:cubicBezTo>
                      <a:pt x="5738" y="4996"/>
                      <a:pt x="5282" y="4254"/>
                      <a:pt x="4969" y="3454"/>
                    </a:cubicBezTo>
                    <a:cubicBezTo>
                      <a:pt x="4653" y="2598"/>
                      <a:pt x="4539" y="1684"/>
                      <a:pt x="4683" y="771"/>
                    </a:cubicBezTo>
                    <a:cubicBezTo>
                      <a:pt x="4711" y="515"/>
                      <a:pt x="4768" y="257"/>
                      <a:pt x="48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>
                <a:off x="4076100" y="1968825"/>
                <a:ext cx="275550" cy="306275"/>
              </a:xfrm>
              <a:custGeom>
                <a:avLst/>
                <a:gdLst/>
                <a:ahLst/>
                <a:cxnLst/>
                <a:rect l="l" t="t" r="r" b="b"/>
                <a:pathLst>
                  <a:path w="11022" h="12251" extrusionOk="0">
                    <a:moveTo>
                      <a:pt x="1228" y="1"/>
                    </a:moveTo>
                    <a:cubicBezTo>
                      <a:pt x="458" y="1257"/>
                      <a:pt x="1" y="2714"/>
                      <a:pt x="1" y="4284"/>
                    </a:cubicBezTo>
                    <a:cubicBezTo>
                      <a:pt x="1" y="4599"/>
                      <a:pt x="28" y="4912"/>
                      <a:pt x="58" y="5227"/>
                    </a:cubicBezTo>
                    <a:cubicBezTo>
                      <a:pt x="572" y="4912"/>
                      <a:pt x="1086" y="4626"/>
                      <a:pt x="1657" y="4599"/>
                    </a:cubicBezTo>
                    <a:cubicBezTo>
                      <a:pt x="2513" y="4599"/>
                      <a:pt x="2913" y="5426"/>
                      <a:pt x="2998" y="6141"/>
                    </a:cubicBezTo>
                    <a:cubicBezTo>
                      <a:pt x="3142" y="7481"/>
                      <a:pt x="2856" y="8852"/>
                      <a:pt x="3199" y="10165"/>
                    </a:cubicBezTo>
                    <a:cubicBezTo>
                      <a:pt x="3256" y="10394"/>
                      <a:pt x="3340" y="10652"/>
                      <a:pt x="3455" y="10880"/>
                    </a:cubicBezTo>
                    <a:cubicBezTo>
                      <a:pt x="3854" y="11166"/>
                      <a:pt x="4284" y="11394"/>
                      <a:pt x="4740" y="11593"/>
                    </a:cubicBezTo>
                    <a:cubicBezTo>
                      <a:pt x="5197" y="11508"/>
                      <a:pt x="5654" y="11136"/>
                      <a:pt x="6054" y="10880"/>
                    </a:cubicBezTo>
                    <a:cubicBezTo>
                      <a:pt x="6415" y="10651"/>
                      <a:pt x="6803" y="10499"/>
                      <a:pt x="7207" y="10499"/>
                    </a:cubicBezTo>
                    <a:cubicBezTo>
                      <a:pt x="7409" y="10499"/>
                      <a:pt x="7615" y="10537"/>
                      <a:pt x="7824" y="10622"/>
                    </a:cubicBezTo>
                    <a:cubicBezTo>
                      <a:pt x="8338" y="10823"/>
                      <a:pt x="8708" y="11280"/>
                      <a:pt x="8966" y="11764"/>
                    </a:cubicBezTo>
                    <a:cubicBezTo>
                      <a:pt x="9050" y="11908"/>
                      <a:pt x="9137" y="12079"/>
                      <a:pt x="9194" y="12251"/>
                    </a:cubicBezTo>
                    <a:cubicBezTo>
                      <a:pt x="9823" y="12164"/>
                      <a:pt x="10421" y="11992"/>
                      <a:pt x="11022" y="11764"/>
                    </a:cubicBezTo>
                    <a:cubicBezTo>
                      <a:pt x="10878" y="11421"/>
                      <a:pt x="10793" y="11079"/>
                      <a:pt x="10679" y="10736"/>
                    </a:cubicBezTo>
                    <a:cubicBezTo>
                      <a:pt x="10364" y="9594"/>
                      <a:pt x="9823" y="8596"/>
                      <a:pt x="8738" y="8025"/>
                    </a:cubicBezTo>
                    <a:cubicBezTo>
                      <a:pt x="7908" y="7596"/>
                      <a:pt x="6853" y="7367"/>
                      <a:pt x="6396" y="6483"/>
                    </a:cubicBezTo>
                    <a:cubicBezTo>
                      <a:pt x="5940" y="5512"/>
                      <a:pt x="6367" y="4455"/>
                      <a:pt x="6282" y="3484"/>
                    </a:cubicBezTo>
                    <a:cubicBezTo>
                      <a:pt x="6195" y="2258"/>
                      <a:pt x="5083" y="1858"/>
                      <a:pt x="4026" y="1630"/>
                    </a:cubicBezTo>
                    <a:cubicBezTo>
                      <a:pt x="3112" y="1429"/>
                      <a:pt x="1856" y="1257"/>
                      <a:pt x="1371" y="287"/>
                    </a:cubicBezTo>
                    <a:cubicBezTo>
                      <a:pt x="1314" y="202"/>
                      <a:pt x="1257" y="115"/>
                      <a:pt x="12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8" name="Google Shape;2068;p11"/>
          <p:cNvGrpSpPr/>
          <p:nvPr/>
        </p:nvGrpSpPr>
        <p:grpSpPr>
          <a:xfrm>
            <a:off x="2563736" y="519371"/>
            <a:ext cx="576423" cy="560984"/>
            <a:chOff x="6135492" y="1597374"/>
            <a:chExt cx="758751" cy="738429"/>
          </a:xfrm>
        </p:grpSpPr>
        <p:sp>
          <p:nvSpPr>
            <p:cNvPr id="2069" name="Google Shape;2069;p11"/>
            <p:cNvSpPr/>
            <p:nvPr/>
          </p:nvSpPr>
          <p:spPr>
            <a:xfrm>
              <a:off x="6135492" y="1597374"/>
              <a:ext cx="758751" cy="738429"/>
            </a:xfrm>
            <a:custGeom>
              <a:avLst/>
              <a:gdLst/>
              <a:ahLst/>
              <a:cxnLst/>
              <a:rect l="l" t="t" r="r" b="b"/>
              <a:pathLst>
                <a:path w="5227" h="5087" extrusionOk="0">
                  <a:moveTo>
                    <a:pt x="2591" y="0"/>
                  </a:moveTo>
                  <a:cubicBezTo>
                    <a:pt x="2556" y="0"/>
                    <a:pt x="2521" y="1"/>
                    <a:pt x="2486" y="2"/>
                  </a:cubicBezTo>
                  <a:cubicBezTo>
                    <a:pt x="1086" y="87"/>
                    <a:pt x="1" y="1286"/>
                    <a:pt x="88" y="2686"/>
                  </a:cubicBezTo>
                  <a:cubicBezTo>
                    <a:pt x="143" y="4048"/>
                    <a:pt x="1283" y="5087"/>
                    <a:pt x="2634" y="5087"/>
                  </a:cubicBezTo>
                  <a:cubicBezTo>
                    <a:pt x="2670" y="5087"/>
                    <a:pt x="2706" y="5086"/>
                    <a:pt x="2742" y="5084"/>
                  </a:cubicBezTo>
                  <a:cubicBezTo>
                    <a:pt x="4142" y="4998"/>
                    <a:pt x="5227" y="3828"/>
                    <a:pt x="5140" y="2428"/>
                  </a:cubicBezTo>
                  <a:cubicBezTo>
                    <a:pt x="5084" y="1065"/>
                    <a:pt x="3944" y="0"/>
                    <a:pt x="2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1"/>
            <p:cNvSpPr/>
            <p:nvPr/>
          </p:nvSpPr>
          <p:spPr>
            <a:xfrm>
              <a:off x="6313895" y="1597664"/>
              <a:ext cx="435190" cy="112644"/>
            </a:xfrm>
            <a:custGeom>
              <a:avLst/>
              <a:gdLst/>
              <a:ahLst/>
              <a:cxnLst/>
              <a:rect l="l" t="t" r="r" b="b"/>
              <a:pathLst>
                <a:path w="2998" h="776" extrusionOk="0">
                  <a:moveTo>
                    <a:pt x="1399" y="0"/>
                  </a:moveTo>
                  <a:cubicBezTo>
                    <a:pt x="885" y="0"/>
                    <a:pt x="400" y="172"/>
                    <a:pt x="1" y="427"/>
                  </a:cubicBezTo>
                  <a:cubicBezTo>
                    <a:pt x="85" y="457"/>
                    <a:pt x="172" y="484"/>
                    <a:pt x="257" y="542"/>
                  </a:cubicBezTo>
                  <a:cubicBezTo>
                    <a:pt x="572" y="685"/>
                    <a:pt x="885" y="743"/>
                    <a:pt x="1257" y="770"/>
                  </a:cubicBezTo>
                  <a:cubicBezTo>
                    <a:pt x="1337" y="774"/>
                    <a:pt x="1417" y="776"/>
                    <a:pt x="1497" y="776"/>
                  </a:cubicBezTo>
                  <a:cubicBezTo>
                    <a:pt x="2009" y="776"/>
                    <a:pt x="2503" y="698"/>
                    <a:pt x="2997" y="599"/>
                  </a:cubicBezTo>
                  <a:cubicBezTo>
                    <a:pt x="2570" y="229"/>
                    <a:pt x="1999" y="0"/>
                    <a:pt x="1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071" name="Google Shape;2071;p11"/>
            <p:cNvSpPr/>
            <p:nvPr/>
          </p:nvSpPr>
          <p:spPr>
            <a:xfrm>
              <a:off x="6148121" y="1755164"/>
              <a:ext cx="733639" cy="391206"/>
            </a:xfrm>
            <a:custGeom>
              <a:avLst/>
              <a:gdLst/>
              <a:ahLst/>
              <a:cxnLst/>
              <a:rect l="l" t="t" r="r" b="b"/>
              <a:pathLst>
                <a:path w="5054" h="2695" extrusionOk="0">
                  <a:moveTo>
                    <a:pt x="4596" y="0"/>
                  </a:moveTo>
                  <a:cubicBezTo>
                    <a:pt x="4197" y="0"/>
                    <a:pt x="3769" y="172"/>
                    <a:pt x="3397" y="256"/>
                  </a:cubicBezTo>
                  <a:cubicBezTo>
                    <a:pt x="2997" y="370"/>
                    <a:pt x="2570" y="457"/>
                    <a:pt x="2141" y="484"/>
                  </a:cubicBezTo>
                  <a:cubicBezTo>
                    <a:pt x="1962" y="497"/>
                    <a:pt x="1778" y="504"/>
                    <a:pt x="1593" y="504"/>
                  </a:cubicBezTo>
                  <a:cubicBezTo>
                    <a:pt x="1336" y="504"/>
                    <a:pt x="1077" y="490"/>
                    <a:pt x="827" y="457"/>
                  </a:cubicBezTo>
                  <a:cubicBezTo>
                    <a:pt x="629" y="427"/>
                    <a:pt x="428" y="400"/>
                    <a:pt x="229" y="400"/>
                  </a:cubicBezTo>
                  <a:cubicBezTo>
                    <a:pt x="85" y="713"/>
                    <a:pt x="1" y="1085"/>
                    <a:pt x="1" y="1455"/>
                  </a:cubicBezTo>
                  <a:cubicBezTo>
                    <a:pt x="1" y="1912"/>
                    <a:pt x="115" y="2312"/>
                    <a:pt x="314" y="2684"/>
                  </a:cubicBezTo>
                  <a:cubicBezTo>
                    <a:pt x="384" y="2691"/>
                    <a:pt x="455" y="2694"/>
                    <a:pt x="526" y="2694"/>
                  </a:cubicBezTo>
                  <a:cubicBezTo>
                    <a:pt x="742" y="2694"/>
                    <a:pt x="963" y="2663"/>
                    <a:pt x="1200" y="2597"/>
                  </a:cubicBezTo>
                  <a:cubicBezTo>
                    <a:pt x="1714" y="2426"/>
                    <a:pt x="2171" y="2140"/>
                    <a:pt x="2684" y="1912"/>
                  </a:cubicBezTo>
                  <a:cubicBezTo>
                    <a:pt x="3454" y="1599"/>
                    <a:pt x="4254" y="1341"/>
                    <a:pt x="5053" y="1113"/>
                  </a:cubicBezTo>
                  <a:cubicBezTo>
                    <a:pt x="4996" y="685"/>
                    <a:pt x="4825" y="313"/>
                    <a:pt x="4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072" name="Google Shape;2072;p11"/>
            <p:cNvSpPr/>
            <p:nvPr/>
          </p:nvSpPr>
          <p:spPr>
            <a:xfrm>
              <a:off x="6405056" y="2077857"/>
              <a:ext cx="460012" cy="257659"/>
            </a:xfrm>
            <a:custGeom>
              <a:avLst/>
              <a:gdLst/>
              <a:ahLst/>
              <a:cxnLst/>
              <a:rect l="l" t="t" r="r" b="b"/>
              <a:pathLst>
                <a:path w="3169" h="1775" extrusionOk="0">
                  <a:moveTo>
                    <a:pt x="2840" y="1"/>
                  </a:moveTo>
                  <a:cubicBezTo>
                    <a:pt x="2625" y="1"/>
                    <a:pt x="2405" y="14"/>
                    <a:pt x="2198" y="89"/>
                  </a:cubicBezTo>
                  <a:cubicBezTo>
                    <a:pt x="1771" y="203"/>
                    <a:pt x="1399" y="461"/>
                    <a:pt x="1029" y="717"/>
                  </a:cubicBezTo>
                  <a:cubicBezTo>
                    <a:pt x="656" y="975"/>
                    <a:pt x="286" y="1288"/>
                    <a:pt x="1" y="1660"/>
                  </a:cubicBezTo>
                  <a:cubicBezTo>
                    <a:pt x="229" y="1745"/>
                    <a:pt x="485" y="1774"/>
                    <a:pt x="771" y="1774"/>
                  </a:cubicBezTo>
                  <a:cubicBezTo>
                    <a:pt x="1885" y="1774"/>
                    <a:pt x="2856" y="1032"/>
                    <a:pt x="3169" y="4"/>
                  </a:cubicBezTo>
                  <a:cubicBezTo>
                    <a:pt x="3062" y="4"/>
                    <a:pt x="2951" y="1"/>
                    <a:pt x="2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2073" name="Google Shape;207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7" name="Google Shape;2077;p13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078" name="Google Shape;2078;p13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9" name="Google Shape;2079;p13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080" name="Google Shape;2080;p13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3" name="Google Shape;2083;p13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4" name="Google Shape;2084;p13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085" name="Google Shape;2085;p13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3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3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3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3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3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3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3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3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3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3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3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13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13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3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13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13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13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13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13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13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13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13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13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13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13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13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13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13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3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3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3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3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3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3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13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13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3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13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13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3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13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3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3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3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3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3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3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3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3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3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3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3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3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3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3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3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13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3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3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3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3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3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3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3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3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3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3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3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13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3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3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3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3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3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3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3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3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3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3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13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13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3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3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3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3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13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13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13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13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3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3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3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13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13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3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3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3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3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3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13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3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3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13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13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3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3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3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3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3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3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3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3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3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3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3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3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13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13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3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3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3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3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3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3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3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3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3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3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3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3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3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13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13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3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3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3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3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3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3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3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3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3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3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3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3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3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13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13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3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3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65" name="Google Shape;2265;p13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2266" name="Google Shape;2266;p13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7" name="Google Shape;2267;p13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2268" name="Google Shape;2268;p13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269" name="Google Shape;2269;p13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270" name="Google Shape;2270;p13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13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13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3" name="Google Shape;2273;p13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2274" name="Google Shape;2274;p13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75" name="Google Shape;2275;p13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3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13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8" name="Google Shape;2278;p13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9" name="Google Shape;2279;p13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2280" name="Google Shape;2280;p13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81" name="Google Shape;2281;p13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82" name="Google Shape;2282;p13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3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3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3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3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7" name="Google Shape;2287;p13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2288" name="Google Shape;2288;p13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289" name="Google Shape;2289;p13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290" name="Google Shape;2290;p13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13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13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13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94" name="Google Shape;2294;p13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5" name="Google Shape;2295;p13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7" name="Google Shape;2297;p13"/>
          <p:cNvSpPr txBox="1">
            <a:spLocks noGrp="1"/>
          </p:cNvSpPr>
          <p:nvPr>
            <p:ph type="subTitle" idx="1"/>
          </p:nvPr>
        </p:nvSpPr>
        <p:spPr>
          <a:xfrm>
            <a:off x="2017400" y="33054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98" name="Google Shape;2298;p13"/>
          <p:cNvSpPr txBox="1">
            <a:spLocks noGrp="1"/>
          </p:cNvSpPr>
          <p:nvPr>
            <p:ph type="subTitle" idx="2"/>
          </p:nvPr>
        </p:nvSpPr>
        <p:spPr>
          <a:xfrm>
            <a:off x="2017400" y="3744749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99" name="Google Shape;2299;p13"/>
          <p:cNvSpPr txBox="1">
            <a:spLocks noGrp="1"/>
          </p:cNvSpPr>
          <p:nvPr>
            <p:ph type="subTitle" idx="3"/>
          </p:nvPr>
        </p:nvSpPr>
        <p:spPr>
          <a:xfrm>
            <a:off x="5933550" y="17446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300" name="Google Shape;2300;p13"/>
          <p:cNvSpPr txBox="1">
            <a:spLocks noGrp="1"/>
          </p:cNvSpPr>
          <p:nvPr>
            <p:ph type="subTitle" idx="4"/>
          </p:nvPr>
        </p:nvSpPr>
        <p:spPr>
          <a:xfrm>
            <a:off x="5933550" y="2186375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301" name="Google Shape;2301;p13"/>
          <p:cNvSpPr txBox="1">
            <a:spLocks noGrp="1"/>
          </p:cNvSpPr>
          <p:nvPr>
            <p:ph type="subTitle" idx="5"/>
          </p:nvPr>
        </p:nvSpPr>
        <p:spPr>
          <a:xfrm>
            <a:off x="5933550" y="33054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302" name="Google Shape;2302;p13"/>
          <p:cNvSpPr txBox="1">
            <a:spLocks noGrp="1"/>
          </p:cNvSpPr>
          <p:nvPr>
            <p:ph type="subTitle" idx="6"/>
          </p:nvPr>
        </p:nvSpPr>
        <p:spPr>
          <a:xfrm>
            <a:off x="5933550" y="3744749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303" name="Google Shape;2303;p13"/>
          <p:cNvSpPr txBox="1">
            <a:spLocks noGrp="1"/>
          </p:cNvSpPr>
          <p:nvPr>
            <p:ph type="subTitle" idx="7"/>
          </p:nvPr>
        </p:nvSpPr>
        <p:spPr>
          <a:xfrm>
            <a:off x="2017400" y="17446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304" name="Google Shape;2304;p13"/>
          <p:cNvSpPr txBox="1">
            <a:spLocks noGrp="1"/>
          </p:cNvSpPr>
          <p:nvPr>
            <p:ph type="subTitle" idx="8"/>
          </p:nvPr>
        </p:nvSpPr>
        <p:spPr>
          <a:xfrm>
            <a:off x="2017400" y="2186375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305" name="Google Shape;2305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06" name="Google Shape;2306;p13"/>
          <p:cNvSpPr txBox="1">
            <a:spLocks noGrp="1"/>
          </p:cNvSpPr>
          <p:nvPr>
            <p:ph type="title" idx="9" hasCustomPrompt="1"/>
          </p:nvPr>
        </p:nvSpPr>
        <p:spPr>
          <a:xfrm>
            <a:off x="5019528" y="1735350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307" name="Google Shape;2307;p13"/>
          <p:cNvSpPr txBox="1">
            <a:spLocks noGrp="1"/>
          </p:cNvSpPr>
          <p:nvPr>
            <p:ph type="title" idx="13" hasCustomPrompt="1"/>
          </p:nvPr>
        </p:nvSpPr>
        <p:spPr>
          <a:xfrm>
            <a:off x="5019528" y="3304650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308" name="Google Shape;2308;p13"/>
          <p:cNvSpPr txBox="1">
            <a:spLocks noGrp="1"/>
          </p:cNvSpPr>
          <p:nvPr>
            <p:ph type="title" idx="14" hasCustomPrompt="1"/>
          </p:nvPr>
        </p:nvSpPr>
        <p:spPr>
          <a:xfrm>
            <a:off x="1148153" y="1735350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309" name="Google Shape;2309;p13"/>
          <p:cNvSpPr txBox="1">
            <a:spLocks noGrp="1"/>
          </p:cNvSpPr>
          <p:nvPr>
            <p:ph type="title" idx="15" hasCustomPrompt="1"/>
          </p:nvPr>
        </p:nvSpPr>
        <p:spPr>
          <a:xfrm>
            <a:off x="1148153" y="3304650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310" name="Google Shape;231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2" name="Google Shape;2312;p14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313" name="Google Shape;2313;p14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4" name="Google Shape;2314;p1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315" name="Google Shape;2315;p1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1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1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8" name="Google Shape;2318;p1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9" name="Google Shape;2319;p1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320" name="Google Shape;2320;p1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1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1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1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1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1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1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1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1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1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1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1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1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1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1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1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1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1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1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1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1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1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1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1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1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1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1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1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1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1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1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1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1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1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1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1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1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1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1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1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1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0" name="Google Shape;2500;p14"/>
          <p:cNvGrpSpPr/>
          <p:nvPr/>
        </p:nvGrpSpPr>
        <p:grpSpPr>
          <a:xfrm>
            <a:off x="-2493951" y="-952995"/>
            <a:ext cx="12235103" cy="8604060"/>
            <a:chOff x="-2493951" y="-952995"/>
            <a:chExt cx="12235103" cy="8604060"/>
          </a:xfrm>
        </p:grpSpPr>
        <p:grpSp>
          <p:nvGrpSpPr>
            <p:cNvPr id="2501" name="Google Shape;2501;p14"/>
            <p:cNvGrpSpPr/>
            <p:nvPr/>
          </p:nvGrpSpPr>
          <p:grpSpPr>
            <a:xfrm>
              <a:off x="-2493951" y="2659394"/>
              <a:ext cx="4991671" cy="4991671"/>
              <a:chOff x="-1258000" y="444900"/>
              <a:chExt cx="3166500" cy="3166500"/>
            </a:xfrm>
          </p:grpSpPr>
          <p:sp>
            <p:nvSpPr>
              <p:cNvPr id="2502" name="Google Shape;2502;p14"/>
              <p:cNvSpPr/>
              <p:nvPr/>
            </p:nvSpPr>
            <p:spPr>
              <a:xfrm>
                <a:off x="-1258000" y="444900"/>
                <a:ext cx="3166500" cy="3166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>
                <a:off x="-1163375" y="539400"/>
                <a:ext cx="2977500" cy="297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>
                <a:off x="-1070605" y="632156"/>
                <a:ext cx="2791800" cy="27918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>
                <a:off x="-1087025" y="615751"/>
                <a:ext cx="2824800" cy="28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>
                <a:off x="-999001" y="703700"/>
                <a:ext cx="2648700" cy="2648700"/>
              </a:xfrm>
              <a:prstGeom prst="ellipse">
                <a:avLst/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>
                <a:off x="-999012" y="703750"/>
                <a:ext cx="2648700" cy="2648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08" name="Google Shape;2508;p14"/>
              <p:cNvGrpSpPr/>
              <p:nvPr/>
            </p:nvGrpSpPr>
            <p:grpSpPr>
              <a:xfrm>
                <a:off x="-915045" y="787710"/>
                <a:ext cx="2480778" cy="2480778"/>
                <a:chOff x="4053950" y="1851775"/>
                <a:chExt cx="447600" cy="447600"/>
              </a:xfrm>
            </p:grpSpPr>
            <p:sp>
              <p:nvSpPr>
                <p:cNvPr id="2509" name="Google Shape;2509;p14"/>
                <p:cNvSpPr/>
                <p:nvPr/>
              </p:nvSpPr>
              <p:spPr>
                <a:xfrm>
                  <a:off x="4053950" y="1851775"/>
                  <a:ext cx="447600" cy="4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17904" extrusionOk="0">
                      <a:moveTo>
                        <a:pt x="8938" y="1"/>
                      </a:moveTo>
                      <a:cubicBezTo>
                        <a:pt x="3998" y="1"/>
                        <a:pt x="1" y="4027"/>
                        <a:pt x="1" y="8966"/>
                      </a:cubicBezTo>
                      <a:cubicBezTo>
                        <a:pt x="1" y="13906"/>
                        <a:pt x="3998" y="17903"/>
                        <a:pt x="8938" y="17903"/>
                      </a:cubicBezTo>
                      <a:cubicBezTo>
                        <a:pt x="13877" y="17903"/>
                        <a:pt x="17903" y="13906"/>
                        <a:pt x="17903" y="8966"/>
                      </a:cubicBezTo>
                      <a:cubicBezTo>
                        <a:pt x="17903" y="4027"/>
                        <a:pt x="13877" y="1"/>
                        <a:pt x="893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14"/>
                <p:cNvSpPr/>
                <p:nvPr/>
              </p:nvSpPr>
              <p:spPr>
                <a:xfrm>
                  <a:off x="4076100" y="1874625"/>
                  <a:ext cx="402600" cy="40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4" h="16076" extrusionOk="0">
                      <a:moveTo>
                        <a:pt x="8052" y="0"/>
                      </a:moveTo>
                      <a:cubicBezTo>
                        <a:pt x="3626" y="0"/>
                        <a:pt x="1" y="3598"/>
                        <a:pt x="1" y="8052"/>
                      </a:cubicBezTo>
                      <a:cubicBezTo>
                        <a:pt x="1" y="12478"/>
                        <a:pt x="3626" y="16076"/>
                        <a:pt x="8052" y="16076"/>
                      </a:cubicBezTo>
                      <a:cubicBezTo>
                        <a:pt x="12506" y="16076"/>
                        <a:pt x="16104" y="12478"/>
                        <a:pt x="16104" y="8052"/>
                      </a:cubicBezTo>
                      <a:cubicBezTo>
                        <a:pt x="16104" y="3598"/>
                        <a:pt x="12506" y="0"/>
                        <a:pt x="80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14"/>
                <p:cNvSpPr/>
                <p:nvPr/>
              </p:nvSpPr>
              <p:spPr>
                <a:xfrm>
                  <a:off x="4319475" y="1881075"/>
                  <a:ext cx="152775" cy="3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" h="12620" extrusionOk="0">
                      <a:moveTo>
                        <a:pt x="373" y="0"/>
                      </a:moveTo>
                      <a:cubicBezTo>
                        <a:pt x="145" y="427"/>
                        <a:pt x="1" y="914"/>
                        <a:pt x="1" y="1371"/>
                      </a:cubicBezTo>
                      <a:cubicBezTo>
                        <a:pt x="1" y="1828"/>
                        <a:pt x="115" y="2284"/>
                        <a:pt x="373" y="2627"/>
                      </a:cubicBezTo>
                      <a:cubicBezTo>
                        <a:pt x="659" y="3027"/>
                        <a:pt x="1086" y="3255"/>
                        <a:pt x="1485" y="3511"/>
                      </a:cubicBezTo>
                      <a:cubicBezTo>
                        <a:pt x="2228" y="3998"/>
                        <a:pt x="2771" y="4626"/>
                        <a:pt x="2742" y="5539"/>
                      </a:cubicBezTo>
                      <a:cubicBezTo>
                        <a:pt x="2742" y="6396"/>
                        <a:pt x="2429" y="7223"/>
                        <a:pt x="2342" y="8079"/>
                      </a:cubicBezTo>
                      <a:cubicBezTo>
                        <a:pt x="2257" y="8936"/>
                        <a:pt x="2285" y="9822"/>
                        <a:pt x="2570" y="10621"/>
                      </a:cubicBezTo>
                      <a:cubicBezTo>
                        <a:pt x="2970" y="11649"/>
                        <a:pt x="3799" y="12305"/>
                        <a:pt x="4740" y="12620"/>
                      </a:cubicBezTo>
                      <a:cubicBezTo>
                        <a:pt x="5055" y="12220"/>
                        <a:pt x="5311" y="11791"/>
                        <a:pt x="5540" y="11364"/>
                      </a:cubicBezTo>
                      <a:cubicBezTo>
                        <a:pt x="4969" y="10850"/>
                        <a:pt x="4541" y="10192"/>
                        <a:pt x="4370" y="9393"/>
                      </a:cubicBezTo>
                      <a:cubicBezTo>
                        <a:pt x="4085" y="7908"/>
                        <a:pt x="5055" y="6709"/>
                        <a:pt x="6111" y="5795"/>
                      </a:cubicBezTo>
                      <a:cubicBezTo>
                        <a:pt x="5398" y="2970"/>
                        <a:pt x="3198" y="743"/>
                        <a:pt x="37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14"/>
                <p:cNvSpPr/>
                <p:nvPr/>
              </p:nvSpPr>
              <p:spPr>
                <a:xfrm>
                  <a:off x="4143200" y="1875350"/>
                  <a:ext cx="180600" cy="2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4" h="9196" extrusionOk="0">
                      <a:moveTo>
                        <a:pt x="4825" y="1"/>
                      </a:moveTo>
                      <a:lnTo>
                        <a:pt x="4825" y="1"/>
                      </a:lnTo>
                      <a:cubicBezTo>
                        <a:pt x="2970" y="115"/>
                        <a:pt x="1284" y="857"/>
                        <a:pt x="1" y="2027"/>
                      </a:cubicBezTo>
                      <a:cubicBezTo>
                        <a:pt x="713" y="2571"/>
                        <a:pt x="1741" y="2742"/>
                        <a:pt x="2570" y="3112"/>
                      </a:cubicBezTo>
                      <a:cubicBezTo>
                        <a:pt x="3941" y="3740"/>
                        <a:pt x="4626" y="5110"/>
                        <a:pt x="4854" y="6538"/>
                      </a:cubicBezTo>
                      <a:cubicBezTo>
                        <a:pt x="4939" y="7196"/>
                        <a:pt x="4969" y="7881"/>
                        <a:pt x="5224" y="8479"/>
                      </a:cubicBezTo>
                      <a:cubicBezTo>
                        <a:pt x="5368" y="8822"/>
                        <a:pt x="5681" y="9194"/>
                        <a:pt x="6081" y="9194"/>
                      </a:cubicBezTo>
                      <a:cubicBezTo>
                        <a:pt x="6094" y="9195"/>
                        <a:pt x="6107" y="9196"/>
                        <a:pt x="6120" y="9196"/>
                      </a:cubicBezTo>
                      <a:cubicBezTo>
                        <a:pt x="6496" y="9196"/>
                        <a:pt x="6714" y="8812"/>
                        <a:pt x="6853" y="8509"/>
                      </a:cubicBezTo>
                      <a:cubicBezTo>
                        <a:pt x="7223" y="7538"/>
                        <a:pt x="6652" y="6538"/>
                        <a:pt x="6168" y="5739"/>
                      </a:cubicBezTo>
                      <a:cubicBezTo>
                        <a:pt x="5738" y="4996"/>
                        <a:pt x="5282" y="4254"/>
                        <a:pt x="4969" y="3454"/>
                      </a:cubicBezTo>
                      <a:cubicBezTo>
                        <a:pt x="4653" y="2598"/>
                        <a:pt x="4539" y="1684"/>
                        <a:pt x="4683" y="771"/>
                      </a:cubicBezTo>
                      <a:cubicBezTo>
                        <a:pt x="4711" y="515"/>
                        <a:pt x="4768" y="257"/>
                        <a:pt x="48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14"/>
                <p:cNvSpPr/>
                <p:nvPr/>
              </p:nvSpPr>
              <p:spPr>
                <a:xfrm>
                  <a:off x="4076100" y="1968825"/>
                  <a:ext cx="275550" cy="30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2" h="12251" extrusionOk="0">
                      <a:moveTo>
                        <a:pt x="1228" y="1"/>
                      </a:moveTo>
                      <a:cubicBezTo>
                        <a:pt x="458" y="1257"/>
                        <a:pt x="1" y="2714"/>
                        <a:pt x="1" y="4284"/>
                      </a:cubicBezTo>
                      <a:cubicBezTo>
                        <a:pt x="1" y="4599"/>
                        <a:pt x="28" y="4912"/>
                        <a:pt x="58" y="5227"/>
                      </a:cubicBezTo>
                      <a:cubicBezTo>
                        <a:pt x="572" y="4912"/>
                        <a:pt x="1086" y="4626"/>
                        <a:pt x="1657" y="4599"/>
                      </a:cubicBezTo>
                      <a:cubicBezTo>
                        <a:pt x="2513" y="4599"/>
                        <a:pt x="2913" y="5426"/>
                        <a:pt x="2998" y="6141"/>
                      </a:cubicBezTo>
                      <a:cubicBezTo>
                        <a:pt x="3142" y="7481"/>
                        <a:pt x="2856" y="8852"/>
                        <a:pt x="3199" y="10165"/>
                      </a:cubicBezTo>
                      <a:cubicBezTo>
                        <a:pt x="3256" y="10394"/>
                        <a:pt x="3340" y="10652"/>
                        <a:pt x="3455" y="10880"/>
                      </a:cubicBezTo>
                      <a:cubicBezTo>
                        <a:pt x="3854" y="11166"/>
                        <a:pt x="4284" y="11394"/>
                        <a:pt x="4740" y="11593"/>
                      </a:cubicBezTo>
                      <a:cubicBezTo>
                        <a:pt x="5197" y="11508"/>
                        <a:pt x="5654" y="11136"/>
                        <a:pt x="6054" y="10880"/>
                      </a:cubicBezTo>
                      <a:cubicBezTo>
                        <a:pt x="6415" y="10651"/>
                        <a:pt x="6803" y="10499"/>
                        <a:pt x="7207" y="10499"/>
                      </a:cubicBezTo>
                      <a:cubicBezTo>
                        <a:pt x="7409" y="10499"/>
                        <a:pt x="7615" y="10537"/>
                        <a:pt x="7824" y="10622"/>
                      </a:cubicBezTo>
                      <a:cubicBezTo>
                        <a:pt x="8338" y="10823"/>
                        <a:pt x="8708" y="11280"/>
                        <a:pt x="8966" y="11764"/>
                      </a:cubicBezTo>
                      <a:cubicBezTo>
                        <a:pt x="9050" y="11908"/>
                        <a:pt x="9137" y="12079"/>
                        <a:pt x="9194" y="12251"/>
                      </a:cubicBezTo>
                      <a:cubicBezTo>
                        <a:pt x="9823" y="12164"/>
                        <a:pt x="10421" y="11992"/>
                        <a:pt x="11022" y="11764"/>
                      </a:cubicBezTo>
                      <a:cubicBezTo>
                        <a:pt x="10878" y="11421"/>
                        <a:pt x="10793" y="11079"/>
                        <a:pt x="10679" y="10736"/>
                      </a:cubicBezTo>
                      <a:cubicBezTo>
                        <a:pt x="10364" y="9594"/>
                        <a:pt x="9823" y="8596"/>
                        <a:pt x="8738" y="8025"/>
                      </a:cubicBezTo>
                      <a:cubicBezTo>
                        <a:pt x="7908" y="7596"/>
                        <a:pt x="6853" y="7367"/>
                        <a:pt x="6396" y="6483"/>
                      </a:cubicBezTo>
                      <a:cubicBezTo>
                        <a:pt x="5940" y="5512"/>
                        <a:pt x="6367" y="4455"/>
                        <a:pt x="6282" y="3484"/>
                      </a:cubicBezTo>
                      <a:cubicBezTo>
                        <a:pt x="6195" y="2258"/>
                        <a:pt x="5083" y="1858"/>
                        <a:pt x="4026" y="1630"/>
                      </a:cubicBezTo>
                      <a:cubicBezTo>
                        <a:pt x="3112" y="1429"/>
                        <a:pt x="1856" y="1257"/>
                        <a:pt x="1371" y="287"/>
                      </a:cubicBezTo>
                      <a:cubicBezTo>
                        <a:pt x="1314" y="202"/>
                        <a:pt x="1257" y="115"/>
                        <a:pt x="12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14" name="Google Shape;2514;p14"/>
            <p:cNvGrpSpPr/>
            <p:nvPr/>
          </p:nvGrpSpPr>
          <p:grpSpPr>
            <a:xfrm flipH="1">
              <a:off x="713218" y="-952995"/>
              <a:ext cx="2146916" cy="1873435"/>
              <a:chOff x="7370668" y="1170600"/>
              <a:chExt cx="2146916" cy="1873435"/>
            </a:xfrm>
          </p:grpSpPr>
          <p:sp>
            <p:nvSpPr>
              <p:cNvPr id="2515" name="Google Shape;2515;p14"/>
              <p:cNvSpPr/>
              <p:nvPr/>
            </p:nvSpPr>
            <p:spPr>
              <a:xfrm>
                <a:off x="7644151" y="1232874"/>
                <a:ext cx="1620711" cy="1620566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1164" extrusionOk="0">
                    <a:moveTo>
                      <a:pt x="5569" y="1"/>
                    </a:moveTo>
                    <a:cubicBezTo>
                      <a:pt x="2513" y="1"/>
                      <a:pt x="0" y="2484"/>
                      <a:pt x="0" y="5567"/>
                    </a:cubicBezTo>
                    <a:cubicBezTo>
                      <a:pt x="0" y="8651"/>
                      <a:pt x="2513" y="11163"/>
                      <a:pt x="5569" y="11163"/>
                    </a:cubicBezTo>
                    <a:cubicBezTo>
                      <a:pt x="8653" y="11163"/>
                      <a:pt x="11165" y="8651"/>
                      <a:pt x="11165" y="5567"/>
                    </a:cubicBezTo>
                    <a:cubicBezTo>
                      <a:pt x="11165" y="2484"/>
                      <a:pt x="8653" y="1"/>
                      <a:pt x="5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4"/>
              <p:cNvSpPr/>
              <p:nvPr/>
            </p:nvSpPr>
            <p:spPr>
              <a:xfrm>
                <a:off x="7988328" y="1232874"/>
                <a:ext cx="1036297" cy="315433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173" extrusionOk="0">
                    <a:moveTo>
                      <a:pt x="3198" y="1"/>
                    </a:moveTo>
                    <a:cubicBezTo>
                      <a:pt x="2026" y="1"/>
                      <a:pt x="914" y="371"/>
                      <a:pt x="0" y="999"/>
                    </a:cubicBezTo>
                    <a:cubicBezTo>
                      <a:pt x="990" y="1824"/>
                      <a:pt x="2351" y="2172"/>
                      <a:pt x="3648" y="2172"/>
                    </a:cubicBezTo>
                    <a:cubicBezTo>
                      <a:pt x="3698" y="2172"/>
                      <a:pt x="3747" y="2172"/>
                      <a:pt x="3796" y="2171"/>
                    </a:cubicBezTo>
                    <a:cubicBezTo>
                      <a:pt x="4938" y="2141"/>
                      <a:pt x="6023" y="1798"/>
                      <a:pt x="7138" y="1600"/>
                    </a:cubicBezTo>
                    <a:cubicBezTo>
                      <a:pt x="6110" y="599"/>
                      <a:pt x="4740" y="1"/>
                      <a:pt x="31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4"/>
              <p:cNvSpPr/>
              <p:nvPr/>
            </p:nvSpPr>
            <p:spPr>
              <a:xfrm>
                <a:off x="8124925" y="2463696"/>
                <a:ext cx="1019604" cy="389755"/>
              </a:xfrm>
              <a:custGeom>
                <a:avLst/>
                <a:gdLst/>
                <a:ahLst/>
                <a:cxnLst/>
                <a:rect l="l" t="t" r="r" b="b"/>
                <a:pathLst>
                  <a:path w="7024" h="2685" extrusionOk="0">
                    <a:moveTo>
                      <a:pt x="7024" y="0"/>
                    </a:moveTo>
                    <a:lnTo>
                      <a:pt x="7024" y="0"/>
                    </a:lnTo>
                    <a:cubicBezTo>
                      <a:pt x="5768" y="229"/>
                      <a:pt x="4569" y="743"/>
                      <a:pt x="3369" y="1343"/>
                    </a:cubicBezTo>
                    <a:cubicBezTo>
                      <a:pt x="2380" y="1864"/>
                      <a:pt x="1259" y="2201"/>
                      <a:pt x="132" y="2201"/>
                    </a:cubicBezTo>
                    <a:cubicBezTo>
                      <a:pt x="88" y="2201"/>
                      <a:pt x="44" y="2201"/>
                      <a:pt x="0" y="2200"/>
                    </a:cubicBezTo>
                    <a:lnTo>
                      <a:pt x="0" y="2200"/>
                    </a:lnTo>
                    <a:cubicBezTo>
                      <a:pt x="686" y="2513"/>
                      <a:pt x="1458" y="2684"/>
                      <a:pt x="2257" y="2684"/>
                    </a:cubicBezTo>
                    <a:cubicBezTo>
                      <a:pt x="4283" y="2684"/>
                      <a:pt x="6053" y="1599"/>
                      <a:pt x="70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4"/>
              <p:cNvSpPr/>
              <p:nvPr/>
            </p:nvSpPr>
            <p:spPr>
              <a:xfrm>
                <a:off x="7644151" y="1667922"/>
                <a:ext cx="1620711" cy="743074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5119" extrusionOk="0">
                    <a:moveTo>
                      <a:pt x="10537" y="0"/>
                    </a:moveTo>
                    <a:cubicBezTo>
                      <a:pt x="10194" y="430"/>
                      <a:pt x="9623" y="800"/>
                      <a:pt x="9251" y="1028"/>
                    </a:cubicBezTo>
                    <a:cubicBezTo>
                      <a:pt x="8441" y="1526"/>
                      <a:pt x="7486" y="1808"/>
                      <a:pt x="6521" y="1808"/>
                    </a:cubicBezTo>
                    <a:cubicBezTo>
                      <a:pt x="6432" y="1808"/>
                      <a:pt x="6343" y="1805"/>
                      <a:pt x="6254" y="1800"/>
                    </a:cubicBezTo>
                    <a:cubicBezTo>
                      <a:pt x="5083" y="1714"/>
                      <a:pt x="4112" y="971"/>
                      <a:pt x="2999" y="686"/>
                    </a:cubicBezTo>
                    <a:cubicBezTo>
                      <a:pt x="2650" y="598"/>
                      <a:pt x="2305" y="561"/>
                      <a:pt x="1961" y="561"/>
                    </a:cubicBezTo>
                    <a:cubicBezTo>
                      <a:pt x="1405" y="561"/>
                      <a:pt x="851" y="659"/>
                      <a:pt x="286" y="800"/>
                    </a:cubicBezTo>
                    <a:cubicBezTo>
                      <a:pt x="115" y="1344"/>
                      <a:pt x="0" y="1942"/>
                      <a:pt x="0" y="2570"/>
                    </a:cubicBezTo>
                    <a:cubicBezTo>
                      <a:pt x="0" y="3141"/>
                      <a:pt x="87" y="3712"/>
                      <a:pt x="259" y="4226"/>
                    </a:cubicBezTo>
                    <a:cubicBezTo>
                      <a:pt x="1225" y="4920"/>
                      <a:pt x="2592" y="5118"/>
                      <a:pt x="3839" y="5118"/>
                    </a:cubicBezTo>
                    <a:cubicBezTo>
                      <a:pt x="4287" y="5118"/>
                      <a:pt x="4720" y="5093"/>
                      <a:pt x="5112" y="5055"/>
                    </a:cubicBezTo>
                    <a:cubicBezTo>
                      <a:pt x="6426" y="4941"/>
                      <a:pt x="7652" y="4541"/>
                      <a:pt x="8794" y="3883"/>
                    </a:cubicBezTo>
                    <a:cubicBezTo>
                      <a:pt x="9594" y="3427"/>
                      <a:pt x="10366" y="2885"/>
                      <a:pt x="11165" y="2371"/>
                    </a:cubicBezTo>
                    <a:cubicBezTo>
                      <a:pt x="11135" y="1515"/>
                      <a:pt x="10907" y="715"/>
                      <a:pt x="10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4"/>
              <p:cNvSpPr/>
              <p:nvPr/>
            </p:nvSpPr>
            <p:spPr>
              <a:xfrm>
                <a:off x="7370668" y="1170600"/>
                <a:ext cx="2146916" cy="1873435"/>
              </a:xfrm>
              <a:custGeom>
                <a:avLst/>
                <a:gdLst/>
                <a:ahLst/>
                <a:cxnLst/>
                <a:rect l="l" t="t" r="r" b="b"/>
                <a:pathLst>
                  <a:path w="14790" h="12906" extrusionOk="0">
                    <a:moveTo>
                      <a:pt x="658" y="0"/>
                    </a:moveTo>
                    <a:cubicBezTo>
                      <a:pt x="571" y="0"/>
                      <a:pt x="429" y="30"/>
                      <a:pt x="286" y="115"/>
                    </a:cubicBezTo>
                    <a:cubicBezTo>
                      <a:pt x="171" y="201"/>
                      <a:pt x="87" y="373"/>
                      <a:pt x="57" y="514"/>
                    </a:cubicBezTo>
                    <a:cubicBezTo>
                      <a:pt x="0" y="772"/>
                      <a:pt x="57" y="944"/>
                      <a:pt x="114" y="1085"/>
                    </a:cubicBezTo>
                    <a:cubicBezTo>
                      <a:pt x="228" y="1401"/>
                      <a:pt x="372" y="1656"/>
                      <a:pt x="514" y="1914"/>
                    </a:cubicBezTo>
                    <a:cubicBezTo>
                      <a:pt x="799" y="2428"/>
                      <a:pt x="1142" y="2885"/>
                      <a:pt x="1514" y="3342"/>
                    </a:cubicBezTo>
                    <a:cubicBezTo>
                      <a:pt x="2942" y="5082"/>
                      <a:pt x="4568" y="6654"/>
                      <a:pt x="6281" y="8139"/>
                    </a:cubicBezTo>
                    <a:cubicBezTo>
                      <a:pt x="7138" y="8851"/>
                      <a:pt x="7994" y="9566"/>
                      <a:pt x="8908" y="10222"/>
                    </a:cubicBezTo>
                    <a:cubicBezTo>
                      <a:pt x="9822" y="10879"/>
                      <a:pt x="10765" y="11535"/>
                      <a:pt x="11763" y="12079"/>
                    </a:cubicBezTo>
                    <a:cubicBezTo>
                      <a:pt x="12277" y="12334"/>
                      <a:pt x="12791" y="12620"/>
                      <a:pt x="13362" y="12791"/>
                    </a:cubicBezTo>
                    <a:cubicBezTo>
                      <a:pt x="13506" y="12848"/>
                      <a:pt x="13677" y="12878"/>
                      <a:pt x="13848" y="12905"/>
                    </a:cubicBezTo>
                    <a:lnTo>
                      <a:pt x="14134" y="12905"/>
                    </a:lnTo>
                    <a:cubicBezTo>
                      <a:pt x="14248" y="12878"/>
                      <a:pt x="14362" y="12878"/>
                      <a:pt x="14504" y="12764"/>
                    </a:cubicBezTo>
                    <a:cubicBezTo>
                      <a:pt x="14648" y="12677"/>
                      <a:pt x="14732" y="12535"/>
                      <a:pt x="14762" y="12392"/>
                    </a:cubicBezTo>
                    <a:cubicBezTo>
                      <a:pt x="14789" y="12250"/>
                      <a:pt x="14762" y="12163"/>
                      <a:pt x="14762" y="12049"/>
                    </a:cubicBezTo>
                    <a:cubicBezTo>
                      <a:pt x="14732" y="11850"/>
                      <a:pt x="14648" y="11706"/>
                      <a:pt x="14591" y="11565"/>
                    </a:cubicBezTo>
                    <a:cubicBezTo>
                      <a:pt x="14447" y="11307"/>
                      <a:pt x="14276" y="11051"/>
                      <a:pt x="14104" y="10822"/>
                    </a:cubicBezTo>
                    <a:cubicBezTo>
                      <a:pt x="13933" y="10594"/>
                      <a:pt x="13762" y="10366"/>
                      <a:pt x="13563" y="10165"/>
                    </a:cubicBezTo>
                    <a:cubicBezTo>
                      <a:pt x="13191" y="9737"/>
                      <a:pt x="12791" y="9338"/>
                      <a:pt x="12391" y="8965"/>
                    </a:cubicBezTo>
                    <a:cubicBezTo>
                      <a:pt x="12358" y="8932"/>
                      <a:pt x="12325" y="8918"/>
                      <a:pt x="12292" y="8918"/>
                    </a:cubicBezTo>
                    <a:cubicBezTo>
                      <a:pt x="12268" y="8918"/>
                      <a:pt x="12244" y="8926"/>
                      <a:pt x="12220" y="8938"/>
                    </a:cubicBezTo>
                    <a:cubicBezTo>
                      <a:pt x="12163" y="8995"/>
                      <a:pt x="12163" y="9080"/>
                      <a:pt x="12192" y="9109"/>
                    </a:cubicBezTo>
                    <a:cubicBezTo>
                      <a:pt x="12535" y="9566"/>
                      <a:pt x="12878" y="9993"/>
                      <a:pt x="13191" y="10450"/>
                    </a:cubicBezTo>
                    <a:cubicBezTo>
                      <a:pt x="13506" y="10907"/>
                      <a:pt x="13819" y="11364"/>
                      <a:pt x="13990" y="11820"/>
                    </a:cubicBezTo>
                    <a:cubicBezTo>
                      <a:pt x="14047" y="11935"/>
                      <a:pt x="14077" y="12049"/>
                      <a:pt x="14077" y="12136"/>
                    </a:cubicBezTo>
                    <a:lnTo>
                      <a:pt x="14077" y="12178"/>
                    </a:lnTo>
                    <a:lnTo>
                      <a:pt x="14077" y="12178"/>
                    </a:lnTo>
                    <a:cubicBezTo>
                      <a:pt x="14075" y="12178"/>
                      <a:pt x="14074" y="12178"/>
                      <a:pt x="14073" y="12178"/>
                    </a:cubicBezTo>
                    <a:cubicBezTo>
                      <a:pt x="14040" y="12178"/>
                      <a:pt x="13990" y="12178"/>
                      <a:pt x="13933" y="12163"/>
                    </a:cubicBezTo>
                    <a:cubicBezTo>
                      <a:pt x="13848" y="12136"/>
                      <a:pt x="13734" y="12106"/>
                      <a:pt x="13620" y="12049"/>
                    </a:cubicBezTo>
                    <a:cubicBezTo>
                      <a:pt x="13134" y="11878"/>
                      <a:pt x="12677" y="11592"/>
                      <a:pt x="12220" y="11307"/>
                    </a:cubicBezTo>
                    <a:cubicBezTo>
                      <a:pt x="11279" y="10736"/>
                      <a:pt x="10393" y="10080"/>
                      <a:pt x="9536" y="9422"/>
                    </a:cubicBezTo>
                    <a:cubicBezTo>
                      <a:pt x="8652" y="8737"/>
                      <a:pt x="7796" y="8052"/>
                      <a:pt x="6967" y="7309"/>
                    </a:cubicBezTo>
                    <a:cubicBezTo>
                      <a:pt x="6110" y="6597"/>
                      <a:pt x="5311" y="5854"/>
                      <a:pt x="4511" y="5112"/>
                    </a:cubicBezTo>
                    <a:cubicBezTo>
                      <a:pt x="3684" y="4370"/>
                      <a:pt x="2912" y="3570"/>
                      <a:pt x="2200" y="2771"/>
                    </a:cubicBezTo>
                    <a:cubicBezTo>
                      <a:pt x="1827" y="2342"/>
                      <a:pt x="1485" y="1942"/>
                      <a:pt x="1172" y="1515"/>
                    </a:cubicBezTo>
                    <a:cubicBezTo>
                      <a:pt x="1028" y="1286"/>
                      <a:pt x="886" y="1058"/>
                      <a:pt x="799" y="857"/>
                    </a:cubicBezTo>
                    <a:cubicBezTo>
                      <a:pt x="759" y="777"/>
                      <a:pt x="734" y="696"/>
                      <a:pt x="722" y="656"/>
                    </a:cubicBezTo>
                    <a:lnTo>
                      <a:pt x="722" y="656"/>
                    </a:lnTo>
                    <a:cubicBezTo>
                      <a:pt x="763" y="643"/>
                      <a:pt x="810" y="636"/>
                      <a:pt x="860" y="636"/>
                    </a:cubicBezTo>
                    <a:cubicBezTo>
                      <a:pt x="914" y="636"/>
                      <a:pt x="971" y="643"/>
                      <a:pt x="1028" y="658"/>
                    </a:cubicBezTo>
                    <a:cubicBezTo>
                      <a:pt x="1142" y="686"/>
                      <a:pt x="1256" y="715"/>
                      <a:pt x="1400" y="772"/>
                    </a:cubicBezTo>
                    <a:cubicBezTo>
                      <a:pt x="1656" y="857"/>
                      <a:pt x="1884" y="971"/>
                      <a:pt x="2143" y="1058"/>
                    </a:cubicBezTo>
                    <a:cubicBezTo>
                      <a:pt x="2656" y="1286"/>
                      <a:pt x="3141" y="1542"/>
                      <a:pt x="3627" y="1828"/>
                    </a:cubicBezTo>
                    <a:cubicBezTo>
                      <a:pt x="3643" y="1836"/>
                      <a:pt x="3658" y="1839"/>
                      <a:pt x="3673" y="1839"/>
                    </a:cubicBezTo>
                    <a:cubicBezTo>
                      <a:pt x="3713" y="1839"/>
                      <a:pt x="3749" y="1812"/>
                      <a:pt x="3769" y="1771"/>
                    </a:cubicBezTo>
                    <a:cubicBezTo>
                      <a:pt x="3826" y="1743"/>
                      <a:pt x="3826" y="1656"/>
                      <a:pt x="3769" y="1599"/>
                    </a:cubicBezTo>
                    <a:cubicBezTo>
                      <a:pt x="3312" y="1257"/>
                      <a:pt x="2855" y="944"/>
                      <a:pt x="2371" y="658"/>
                    </a:cubicBezTo>
                    <a:cubicBezTo>
                      <a:pt x="2113" y="514"/>
                      <a:pt x="1857" y="373"/>
                      <a:pt x="1599" y="258"/>
                    </a:cubicBezTo>
                    <a:cubicBezTo>
                      <a:pt x="1457" y="172"/>
                      <a:pt x="1313" y="115"/>
                      <a:pt x="1172" y="87"/>
                    </a:cubicBezTo>
                    <a:cubicBezTo>
                      <a:pt x="1028" y="30"/>
                      <a:pt x="857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4"/>
              <p:cNvSpPr/>
              <p:nvPr/>
            </p:nvSpPr>
            <p:spPr>
              <a:xfrm>
                <a:off x="7403765" y="1199777"/>
                <a:ext cx="2080723" cy="1809419"/>
              </a:xfrm>
              <a:custGeom>
                <a:avLst/>
                <a:gdLst/>
                <a:ahLst/>
                <a:cxnLst/>
                <a:rect l="l" t="t" r="r" b="b"/>
                <a:pathLst>
                  <a:path w="14334" h="12465" extrusionOk="0">
                    <a:moveTo>
                      <a:pt x="457" y="0"/>
                    </a:moveTo>
                    <a:cubicBezTo>
                      <a:pt x="373" y="28"/>
                      <a:pt x="286" y="28"/>
                      <a:pt x="201" y="85"/>
                    </a:cubicBezTo>
                    <a:cubicBezTo>
                      <a:pt x="115" y="142"/>
                      <a:pt x="58" y="256"/>
                      <a:pt x="58" y="343"/>
                    </a:cubicBezTo>
                    <a:cubicBezTo>
                      <a:pt x="0" y="514"/>
                      <a:pt x="58" y="686"/>
                      <a:pt x="115" y="800"/>
                    </a:cubicBezTo>
                    <a:cubicBezTo>
                      <a:pt x="201" y="1085"/>
                      <a:pt x="343" y="1341"/>
                      <a:pt x="487" y="1570"/>
                    </a:cubicBezTo>
                    <a:cubicBezTo>
                      <a:pt x="800" y="2056"/>
                      <a:pt x="1143" y="2513"/>
                      <a:pt x="1515" y="2940"/>
                    </a:cubicBezTo>
                    <a:cubicBezTo>
                      <a:pt x="2942" y="4653"/>
                      <a:pt x="4569" y="6195"/>
                      <a:pt x="6254" y="7652"/>
                    </a:cubicBezTo>
                    <a:cubicBezTo>
                      <a:pt x="7111" y="8394"/>
                      <a:pt x="7995" y="9080"/>
                      <a:pt x="8881" y="9765"/>
                    </a:cubicBezTo>
                    <a:cubicBezTo>
                      <a:pt x="9795" y="10420"/>
                      <a:pt x="10708" y="11078"/>
                      <a:pt x="11679" y="11619"/>
                    </a:cubicBezTo>
                    <a:cubicBezTo>
                      <a:pt x="12163" y="11905"/>
                      <a:pt x="12677" y="12163"/>
                      <a:pt x="13221" y="12362"/>
                    </a:cubicBezTo>
                    <a:lnTo>
                      <a:pt x="13648" y="12449"/>
                    </a:lnTo>
                    <a:cubicBezTo>
                      <a:pt x="13700" y="12459"/>
                      <a:pt x="13756" y="12465"/>
                      <a:pt x="13814" y="12465"/>
                    </a:cubicBezTo>
                    <a:cubicBezTo>
                      <a:pt x="13916" y="12465"/>
                      <a:pt x="14025" y="12445"/>
                      <a:pt x="14134" y="12392"/>
                    </a:cubicBezTo>
                    <a:cubicBezTo>
                      <a:pt x="14219" y="12305"/>
                      <a:pt x="14276" y="12220"/>
                      <a:pt x="14306" y="12133"/>
                    </a:cubicBezTo>
                    <a:cubicBezTo>
                      <a:pt x="14333" y="12049"/>
                      <a:pt x="14333" y="11962"/>
                      <a:pt x="14306" y="11878"/>
                    </a:cubicBezTo>
                    <a:cubicBezTo>
                      <a:pt x="14276" y="11734"/>
                      <a:pt x="14219" y="11592"/>
                      <a:pt x="14162" y="11448"/>
                    </a:cubicBezTo>
                    <a:cubicBezTo>
                      <a:pt x="13906" y="10934"/>
                      <a:pt x="13563" y="10477"/>
                      <a:pt x="13221" y="10050"/>
                    </a:cubicBezTo>
                    <a:cubicBezTo>
                      <a:pt x="12848" y="9621"/>
                      <a:pt x="12478" y="9221"/>
                      <a:pt x="12106" y="8821"/>
                    </a:cubicBezTo>
                    <a:cubicBezTo>
                      <a:pt x="12079" y="8794"/>
                      <a:pt x="12049" y="8794"/>
                      <a:pt x="12022" y="8794"/>
                    </a:cubicBezTo>
                    <a:lnTo>
                      <a:pt x="12022" y="8879"/>
                    </a:lnTo>
                    <a:cubicBezTo>
                      <a:pt x="12392" y="9278"/>
                      <a:pt x="12764" y="9708"/>
                      <a:pt x="13077" y="10165"/>
                    </a:cubicBezTo>
                    <a:cubicBezTo>
                      <a:pt x="13419" y="10592"/>
                      <a:pt x="13735" y="11048"/>
                      <a:pt x="13963" y="11535"/>
                    </a:cubicBezTo>
                    <a:cubicBezTo>
                      <a:pt x="14020" y="11677"/>
                      <a:pt x="14048" y="11791"/>
                      <a:pt x="14077" y="11905"/>
                    </a:cubicBezTo>
                    <a:cubicBezTo>
                      <a:pt x="14105" y="12049"/>
                      <a:pt x="14077" y="12133"/>
                      <a:pt x="13990" y="12163"/>
                    </a:cubicBezTo>
                    <a:cubicBezTo>
                      <a:pt x="13957" y="12196"/>
                      <a:pt x="13905" y="12210"/>
                      <a:pt x="13839" y="12210"/>
                    </a:cubicBezTo>
                    <a:cubicBezTo>
                      <a:pt x="13791" y="12210"/>
                      <a:pt x="13737" y="12203"/>
                      <a:pt x="13678" y="12191"/>
                    </a:cubicBezTo>
                    <a:cubicBezTo>
                      <a:pt x="13563" y="12191"/>
                      <a:pt x="13419" y="12133"/>
                      <a:pt x="13305" y="12106"/>
                    </a:cubicBezTo>
                    <a:cubicBezTo>
                      <a:pt x="12791" y="11905"/>
                      <a:pt x="12307" y="11649"/>
                      <a:pt x="11850" y="11364"/>
                    </a:cubicBezTo>
                    <a:cubicBezTo>
                      <a:pt x="9936" y="10192"/>
                      <a:pt x="8196" y="8821"/>
                      <a:pt x="6510" y="7394"/>
                    </a:cubicBezTo>
                    <a:cubicBezTo>
                      <a:pt x="5654" y="6652"/>
                      <a:pt x="4827" y="5909"/>
                      <a:pt x="4027" y="5140"/>
                    </a:cubicBezTo>
                    <a:cubicBezTo>
                      <a:pt x="3228" y="4368"/>
                      <a:pt x="2456" y="3568"/>
                      <a:pt x="1743" y="2741"/>
                    </a:cubicBezTo>
                    <a:cubicBezTo>
                      <a:pt x="1371" y="2312"/>
                      <a:pt x="1028" y="1885"/>
                      <a:pt x="715" y="1428"/>
                    </a:cubicBezTo>
                    <a:cubicBezTo>
                      <a:pt x="571" y="1200"/>
                      <a:pt x="430" y="971"/>
                      <a:pt x="343" y="743"/>
                    </a:cubicBezTo>
                    <a:cubicBezTo>
                      <a:pt x="286" y="599"/>
                      <a:pt x="259" y="485"/>
                      <a:pt x="286" y="370"/>
                    </a:cubicBezTo>
                    <a:cubicBezTo>
                      <a:pt x="286" y="286"/>
                      <a:pt x="343" y="256"/>
                      <a:pt x="457" y="229"/>
                    </a:cubicBezTo>
                    <a:cubicBezTo>
                      <a:pt x="715" y="229"/>
                      <a:pt x="971" y="313"/>
                      <a:pt x="1229" y="400"/>
                    </a:cubicBezTo>
                    <a:cubicBezTo>
                      <a:pt x="1485" y="485"/>
                      <a:pt x="1743" y="599"/>
                      <a:pt x="1999" y="743"/>
                    </a:cubicBezTo>
                    <a:cubicBezTo>
                      <a:pt x="2486" y="971"/>
                      <a:pt x="2970" y="1257"/>
                      <a:pt x="3456" y="1542"/>
                    </a:cubicBezTo>
                    <a:cubicBezTo>
                      <a:pt x="3456" y="1551"/>
                      <a:pt x="3459" y="1554"/>
                      <a:pt x="3464" y="1554"/>
                    </a:cubicBezTo>
                    <a:cubicBezTo>
                      <a:pt x="3475" y="1554"/>
                      <a:pt x="3494" y="1542"/>
                      <a:pt x="3513" y="1542"/>
                    </a:cubicBezTo>
                    <a:cubicBezTo>
                      <a:pt x="3513" y="1512"/>
                      <a:pt x="3513" y="1485"/>
                      <a:pt x="3484" y="1485"/>
                    </a:cubicBezTo>
                    <a:cubicBezTo>
                      <a:pt x="3027" y="1170"/>
                      <a:pt x="2570" y="857"/>
                      <a:pt x="2056" y="599"/>
                    </a:cubicBezTo>
                    <a:cubicBezTo>
                      <a:pt x="1828" y="457"/>
                      <a:pt x="1572" y="313"/>
                      <a:pt x="1314" y="229"/>
                    </a:cubicBezTo>
                    <a:cubicBezTo>
                      <a:pt x="1028" y="115"/>
                      <a:pt x="772" y="0"/>
                      <a:pt x="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1" name="Google Shape;2521;p14"/>
            <p:cNvGrpSpPr/>
            <p:nvPr/>
          </p:nvGrpSpPr>
          <p:grpSpPr>
            <a:xfrm>
              <a:off x="8561294" y="3555309"/>
              <a:ext cx="1179858" cy="1148257"/>
              <a:chOff x="6135492" y="1597374"/>
              <a:chExt cx="758751" cy="738429"/>
            </a:xfrm>
          </p:grpSpPr>
          <p:sp>
            <p:nvSpPr>
              <p:cNvPr id="2522" name="Google Shape;2522;p14"/>
              <p:cNvSpPr/>
              <p:nvPr/>
            </p:nvSpPr>
            <p:spPr>
              <a:xfrm>
                <a:off x="6135492" y="1597374"/>
                <a:ext cx="758751" cy="738429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5087" extrusionOk="0">
                    <a:moveTo>
                      <a:pt x="2591" y="0"/>
                    </a:moveTo>
                    <a:cubicBezTo>
                      <a:pt x="2556" y="0"/>
                      <a:pt x="2521" y="1"/>
                      <a:pt x="2486" y="2"/>
                    </a:cubicBezTo>
                    <a:cubicBezTo>
                      <a:pt x="1086" y="87"/>
                      <a:pt x="1" y="1286"/>
                      <a:pt x="88" y="2686"/>
                    </a:cubicBezTo>
                    <a:cubicBezTo>
                      <a:pt x="143" y="4048"/>
                      <a:pt x="1283" y="5087"/>
                      <a:pt x="2634" y="5087"/>
                    </a:cubicBezTo>
                    <a:cubicBezTo>
                      <a:pt x="2670" y="5087"/>
                      <a:pt x="2706" y="5086"/>
                      <a:pt x="2742" y="5084"/>
                    </a:cubicBezTo>
                    <a:cubicBezTo>
                      <a:pt x="4142" y="4998"/>
                      <a:pt x="5227" y="3828"/>
                      <a:pt x="5140" y="2428"/>
                    </a:cubicBezTo>
                    <a:cubicBezTo>
                      <a:pt x="5084" y="1065"/>
                      <a:pt x="3944" y="0"/>
                      <a:pt x="25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4"/>
              <p:cNvSpPr/>
              <p:nvPr/>
            </p:nvSpPr>
            <p:spPr>
              <a:xfrm>
                <a:off x="6313895" y="1597664"/>
                <a:ext cx="435190" cy="112644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776" extrusionOk="0">
                    <a:moveTo>
                      <a:pt x="1399" y="0"/>
                    </a:moveTo>
                    <a:cubicBezTo>
                      <a:pt x="885" y="0"/>
                      <a:pt x="400" y="172"/>
                      <a:pt x="1" y="427"/>
                    </a:cubicBezTo>
                    <a:cubicBezTo>
                      <a:pt x="85" y="457"/>
                      <a:pt x="172" y="484"/>
                      <a:pt x="257" y="542"/>
                    </a:cubicBezTo>
                    <a:cubicBezTo>
                      <a:pt x="572" y="685"/>
                      <a:pt x="885" y="743"/>
                      <a:pt x="1257" y="770"/>
                    </a:cubicBezTo>
                    <a:cubicBezTo>
                      <a:pt x="1337" y="774"/>
                      <a:pt x="1417" y="776"/>
                      <a:pt x="1497" y="776"/>
                    </a:cubicBezTo>
                    <a:cubicBezTo>
                      <a:pt x="2009" y="776"/>
                      <a:pt x="2503" y="698"/>
                      <a:pt x="2997" y="599"/>
                    </a:cubicBezTo>
                    <a:cubicBezTo>
                      <a:pt x="2570" y="229"/>
                      <a:pt x="1999" y="0"/>
                      <a:pt x="1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24" name="Google Shape;2524;p14"/>
              <p:cNvSpPr/>
              <p:nvPr/>
            </p:nvSpPr>
            <p:spPr>
              <a:xfrm>
                <a:off x="6148121" y="1755164"/>
                <a:ext cx="733639" cy="391206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2695" extrusionOk="0">
                    <a:moveTo>
                      <a:pt x="4596" y="0"/>
                    </a:moveTo>
                    <a:cubicBezTo>
                      <a:pt x="4197" y="0"/>
                      <a:pt x="3769" y="172"/>
                      <a:pt x="3397" y="256"/>
                    </a:cubicBezTo>
                    <a:cubicBezTo>
                      <a:pt x="2997" y="370"/>
                      <a:pt x="2570" y="457"/>
                      <a:pt x="2141" y="484"/>
                    </a:cubicBezTo>
                    <a:cubicBezTo>
                      <a:pt x="1962" y="497"/>
                      <a:pt x="1778" y="504"/>
                      <a:pt x="1593" y="504"/>
                    </a:cubicBezTo>
                    <a:cubicBezTo>
                      <a:pt x="1336" y="504"/>
                      <a:pt x="1077" y="490"/>
                      <a:pt x="827" y="457"/>
                    </a:cubicBezTo>
                    <a:cubicBezTo>
                      <a:pt x="629" y="427"/>
                      <a:pt x="428" y="400"/>
                      <a:pt x="229" y="400"/>
                    </a:cubicBezTo>
                    <a:cubicBezTo>
                      <a:pt x="85" y="713"/>
                      <a:pt x="1" y="1085"/>
                      <a:pt x="1" y="1455"/>
                    </a:cubicBezTo>
                    <a:cubicBezTo>
                      <a:pt x="1" y="1912"/>
                      <a:pt x="115" y="2312"/>
                      <a:pt x="314" y="2684"/>
                    </a:cubicBezTo>
                    <a:cubicBezTo>
                      <a:pt x="384" y="2691"/>
                      <a:pt x="455" y="2694"/>
                      <a:pt x="526" y="2694"/>
                    </a:cubicBezTo>
                    <a:cubicBezTo>
                      <a:pt x="742" y="2694"/>
                      <a:pt x="963" y="2663"/>
                      <a:pt x="1200" y="2597"/>
                    </a:cubicBezTo>
                    <a:cubicBezTo>
                      <a:pt x="1714" y="2426"/>
                      <a:pt x="2171" y="2140"/>
                      <a:pt x="2684" y="1912"/>
                    </a:cubicBezTo>
                    <a:cubicBezTo>
                      <a:pt x="3454" y="1599"/>
                      <a:pt x="4254" y="1341"/>
                      <a:pt x="5053" y="1113"/>
                    </a:cubicBezTo>
                    <a:cubicBezTo>
                      <a:pt x="4996" y="685"/>
                      <a:pt x="4825" y="313"/>
                      <a:pt x="4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25" name="Google Shape;2525;p14"/>
              <p:cNvSpPr/>
              <p:nvPr/>
            </p:nvSpPr>
            <p:spPr>
              <a:xfrm>
                <a:off x="6405056" y="2077857"/>
                <a:ext cx="460012" cy="257659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1775" extrusionOk="0">
                    <a:moveTo>
                      <a:pt x="2840" y="1"/>
                    </a:moveTo>
                    <a:cubicBezTo>
                      <a:pt x="2625" y="1"/>
                      <a:pt x="2405" y="14"/>
                      <a:pt x="2198" y="89"/>
                    </a:cubicBezTo>
                    <a:cubicBezTo>
                      <a:pt x="1771" y="203"/>
                      <a:pt x="1399" y="461"/>
                      <a:pt x="1029" y="717"/>
                    </a:cubicBezTo>
                    <a:cubicBezTo>
                      <a:pt x="656" y="975"/>
                      <a:pt x="286" y="1288"/>
                      <a:pt x="1" y="1660"/>
                    </a:cubicBezTo>
                    <a:cubicBezTo>
                      <a:pt x="229" y="1745"/>
                      <a:pt x="485" y="1774"/>
                      <a:pt x="771" y="1774"/>
                    </a:cubicBezTo>
                    <a:cubicBezTo>
                      <a:pt x="1885" y="1774"/>
                      <a:pt x="2856" y="1032"/>
                      <a:pt x="3169" y="4"/>
                    </a:cubicBezTo>
                    <a:cubicBezTo>
                      <a:pt x="3062" y="4"/>
                      <a:pt x="2951" y="1"/>
                      <a:pt x="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2526" name="Google Shape;2526;p14"/>
          <p:cNvGrpSpPr/>
          <p:nvPr/>
        </p:nvGrpSpPr>
        <p:grpSpPr>
          <a:xfrm>
            <a:off x="713222" y="255088"/>
            <a:ext cx="8081392" cy="4448488"/>
            <a:chOff x="713222" y="255088"/>
            <a:chExt cx="8081392" cy="4448488"/>
          </a:xfrm>
        </p:grpSpPr>
        <p:sp>
          <p:nvSpPr>
            <p:cNvPr id="2527" name="Google Shape;2527;p14"/>
            <p:cNvSpPr/>
            <p:nvPr/>
          </p:nvSpPr>
          <p:spPr>
            <a:xfrm>
              <a:off x="713222" y="1088575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4"/>
            <p:cNvSpPr/>
            <p:nvPr/>
          </p:nvSpPr>
          <p:spPr>
            <a:xfrm>
              <a:off x="2748254" y="4173502"/>
              <a:ext cx="529602" cy="5300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4"/>
            <p:cNvSpPr/>
            <p:nvPr/>
          </p:nvSpPr>
          <p:spPr>
            <a:xfrm>
              <a:off x="8415347" y="255088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0" name="Google Shape;2530;p14"/>
          <p:cNvSpPr txBox="1">
            <a:spLocks noGrp="1"/>
          </p:cNvSpPr>
          <p:nvPr>
            <p:ph type="subTitle" idx="1"/>
          </p:nvPr>
        </p:nvSpPr>
        <p:spPr>
          <a:xfrm>
            <a:off x="2766250" y="985175"/>
            <a:ext cx="5653200" cy="24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2531" name="Google Shape;2531;p14"/>
          <p:cNvSpPr txBox="1">
            <a:spLocks noGrp="1"/>
          </p:cNvSpPr>
          <p:nvPr>
            <p:ph type="title"/>
          </p:nvPr>
        </p:nvSpPr>
        <p:spPr>
          <a:xfrm>
            <a:off x="5283342" y="3488275"/>
            <a:ext cx="3132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32" name="Google Shape;253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4" name="Google Shape;2534;p15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535" name="Google Shape;2535;p15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6" name="Google Shape;2536;p15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537" name="Google Shape;2537;p15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5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5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0" name="Google Shape;2540;p15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1" name="Google Shape;2541;p15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542" name="Google Shape;2542;p15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5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5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5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5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5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5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5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5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5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5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5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5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5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5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5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5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5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5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5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5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5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5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5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5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5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5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5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5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5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5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5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5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5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5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5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5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5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5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5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5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5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5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5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5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5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5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5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5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5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5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5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5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5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5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5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5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5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5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5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5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5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5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5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5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5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5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5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5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5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5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5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5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5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5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5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5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5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5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5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5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5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5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5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5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5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5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5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5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5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5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5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5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5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5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5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5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5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5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5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5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5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5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15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15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5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5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5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5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5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5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5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5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5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5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5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5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5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5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5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5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5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5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5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5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5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5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5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5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5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5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5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5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5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5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5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5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5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5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5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5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5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5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5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5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5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5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5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5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5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5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5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5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5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5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5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5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5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5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5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5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5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5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5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5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5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5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5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5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5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5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5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5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5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5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5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5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5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5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5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2" name="Google Shape;2722;p15"/>
          <p:cNvGrpSpPr/>
          <p:nvPr/>
        </p:nvGrpSpPr>
        <p:grpSpPr>
          <a:xfrm>
            <a:off x="274813" y="250324"/>
            <a:ext cx="8605925" cy="4747443"/>
            <a:chOff x="274813" y="250324"/>
            <a:chExt cx="8605925" cy="4747443"/>
          </a:xfrm>
        </p:grpSpPr>
        <p:sp>
          <p:nvSpPr>
            <p:cNvPr id="2723" name="Google Shape;2723;p15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4" name="Google Shape;2724;p15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2725" name="Google Shape;2725;p15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726" name="Google Shape;2726;p15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727" name="Google Shape;2727;p15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2728;p15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2729;p15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30" name="Google Shape;2730;p15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2731" name="Google Shape;2731;p15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32" name="Google Shape;2732;p15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5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5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5" name="Google Shape;2735;p15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6" name="Google Shape;2736;p15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2737" name="Google Shape;2737;p15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38" name="Google Shape;2738;p15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39" name="Google Shape;2739;p15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5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5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5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5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4" name="Google Shape;2744;p15"/>
            <p:cNvGrpSpPr/>
            <p:nvPr/>
          </p:nvGrpSpPr>
          <p:grpSpPr>
            <a:xfrm>
              <a:off x="7882927" y="250324"/>
              <a:ext cx="498898" cy="708105"/>
              <a:chOff x="8082452" y="285774"/>
              <a:chExt cx="498898" cy="708105"/>
            </a:xfrm>
          </p:grpSpPr>
          <p:grpSp>
            <p:nvGrpSpPr>
              <p:cNvPr id="2745" name="Google Shape;2745;p1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746" name="Google Shape;2746;p1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747" name="Google Shape;2747;p1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2748;p1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9" name="Google Shape;2749;p1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1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51" name="Google Shape;2751;p1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2" name="Google Shape;2752;p15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3" name="Google Shape;2753;p15"/>
          <p:cNvSpPr txBox="1">
            <a:spLocks noGrp="1"/>
          </p:cNvSpPr>
          <p:nvPr>
            <p:ph type="subTitle" idx="1"/>
          </p:nvPr>
        </p:nvSpPr>
        <p:spPr>
          <a:xfrm>
            <a:off x="713225" y="2738650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54" name="Google Shape;2754;p15"/>
          <p:cNvSpPr txBox="1">
            <a:spLocks noGrp="1"/>
          </p:cNvSpPr>
          <p:nvPr>
            <p:ph type="ctrTitle"/>
          </p:nvPr>
        </p:nvSpPr>
        <p:spPr>
          <a:xfrm>
            <a:off x="713375" y="1445500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5" name="Google Shape;275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_1_1_2"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7" name="Google Shape;2757;p16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758" name="Google Shape;2758;p16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9" name="Google Shape;2759;p1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760" name="Google Shape;2760;p1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3" name="Google Shape;2763;p1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4" name="Google Shape;2764;p1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765" name="Google Shape;2765;p1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1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1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1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1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1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1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1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1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1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1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1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1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1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1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1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1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1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1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1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1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1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1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1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1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1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1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1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1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1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1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1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1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1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1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1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1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1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1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1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1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1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1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1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1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1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1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1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1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1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1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1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1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1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1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1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1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1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1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1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1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1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1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1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1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1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1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1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1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1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1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1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1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1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1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1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1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1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1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1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1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1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1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1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1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1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1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1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1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1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1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1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1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1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1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1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1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1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1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1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1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1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1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1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1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1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1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1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1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1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1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1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1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1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1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5" name="Google Shape;2945;p16"/>
          <p:cNvGrpSpPr/>
          <p:nvPr/>
        </p:nvGrpSpPr>
        <p:grpSpPr>
          <a:xfrm>
            <a:off x="274813" y="203133"/>
            <a:ext cx="8629275" cy="4794634"/>
            <a:chOff x="274813" y="203133"/>
            <a:chExt cx="8629275" cy="4794634"/>
          </a:xfrm>
        </p:grpSpPr>
        <p:sp>
          <p:nvSpPr>
            <p:cNvPr id="2946" name="Google Shape;2946;p16"/>
            <p:cNvSpPr/>
            <p:nvPr/>
          </p:nvSpPr>
          <p:spPr>
            <a:xfrm>
              <a:off x="8702888" y="20313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6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6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9" name="Google Shape;2949;p16"/>
            <p:cNvGrpSpPr/>
            <p:nvPr/>
          </p:nvGrpSpPr>
          <p:grpSpPr>
            <a:xfrm rot="10800000" flipH="1">
              <a:off x="275106" y="4641048"/>
              <a:ext cx="858544" cy="356719"/>
              <a:chOff x="219125" y="484675"/>
              <a:chExt cx="1622650" cy="674200"/>
            </a:xfrm>
          </p:grpSpPr>
          <p:sp>
            <p:nvSpPr>
              <p:cNvPr id="2950" name="Google Shape;2950;p1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951" name="Google Shape;2951;p1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952" name="Google Shape;2952;p1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1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1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55" name="Google Shape;2955;p16"/>
            <p:cNvGrpSpPr/>
            <p:nvPr/>
          </p:nvGrpSpPr>
          <p:grpSpPr>
            <a:xfrm rot="10800000" flipH="1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2956" name="Google Shape;2956;p1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57" name="Google Shape;2957;p1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1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1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0" name="Google Shape;2960;p16"/>
            <p:cNvGrpSpPr/>
            <p:nvPr/>
          </p:nvGrpSpPr>
          <p:grpSpPr>
            <a:xfrm rot="10800000" flipH="1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2961" name="Google Shape;2961;p1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62" name="Google Shape;2962;p1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63" name="Google Shape;2963;p1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1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1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1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1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8" name="Google Shape;2968;p16"/>
            <p:cNvGrpSpPr/>
            <p:nvPr/>
          </p:nvGrpSpPr>
          <p:grpSpPr>
            <a:xfrm rot="10800000" flipH="1">
              <a:off x="8082452" y="4289652"/>
              <a:ext cx="498898" cy="708105"/>
              <a:chOff x="8082452" y="285774"/>
              <a:chExt cx="498898" cy="708105"/>
            </a:xfrm>
          </p:grpSpPr>
          <p:grpSp>
            <p:nvGrpSpPr>
              <p:cNvPr id="2969" name="Google Shape;2969;p1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970" name="Google Shape;2970;p1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971" name="Google Shape;2971;p1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1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1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4" name="Google Shape;2974;p1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75" name="Google Shape;2975;p1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76" name="Google Shape;2976;p16"/>
          <p:cNvSpPr/>
          <p:nvPr/>
        </p:nvSpPr>
        <p:spPr>
          <a:xfrm>
            <a:off x="851147" y="503675"/>
            <a:ext cx="201200" cy="201398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16"/>
          <p:cNvSpPr txBox="1">
            <a:spLocks noGrp="1"/>
          </p:cNvSpPr>
          <p:nvPr>
            <p:ph type="subTitle" idx="1"/>
          </p:nvPr>
        </p:nvSpPr>
        <p:spPr>
          <a:xfrm>
            <a:off x="713225" y="2571750"/>
            <a:ext cx="2779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78" name="Google Shape;2978;p16"/>
          <p:cNvSpPr txBox="1">
            <a:spLocks noGrp="1"/>
          </p:cNvSpPr>
          <p:nvPr>
            <p:ph type="ctrTitle"/>
          </p:nvPr>
        </p:nvSpPr>
        <p:spPr>
          <a:xfrm>
            <a:off x="713375" y="1445350"/>
            <a:ext cx="2182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79" name="Google Shape;297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1_1_1_1"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1" name="Google Shape;2981;p17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982" name="Google Shape;2982;p17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3" name="Google Shape;2983;p1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984" name="Google Shape;2984;p1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1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1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87" name="Google Shape;2987;p1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8" name="Google Shape;2988;p1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989" name="Google Shape;2989;p1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1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1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1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1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1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1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1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1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1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1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1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1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1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1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1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1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1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1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1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1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1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1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1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1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1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1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1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1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1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1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1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1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1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1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1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1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1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1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1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1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1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1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1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1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1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1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1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1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1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1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1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1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1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1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1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1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1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1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1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1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1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1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1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1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1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1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1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1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1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1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1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1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1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1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1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1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1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1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1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1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1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1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1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1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1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1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1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1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1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1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1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1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1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1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1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1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1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1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1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1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1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1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1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1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1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1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1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1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1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1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1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1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1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1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1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1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1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1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1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1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1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1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1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1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1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1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1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1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1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1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1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1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1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1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1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1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1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1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1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1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1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1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1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1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1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1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1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1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1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1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1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1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1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1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1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1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1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1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1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1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1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1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1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1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1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1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1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1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1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1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1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1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69" name="Google Shape;3169;p17"/>
          <p:cNvGrpSpPr/>
          <p:nvPr/>
        </p:nvGrpSpPr>
        <p:grpSpPr>
          <a:xfrm rot="10800000" flipH="1">
            <a:off x="274813" y="203133"/>
            <a:ext cx="8629275" cy="4794634"/>
            <a:chOff x="274813" y="203133"/>
            <a:chExt cx="8629275" cy="4794634"/>
          </a:xfrm>
        </p:grpSpPr>
        <p:sp>
          <p:nvSpPr>
            <p:cNvPr id="3170" name="Google Shape;3170;p17"/>
            <p:cNvSpPr/>
            <p:nvPr/>
          </p:nvSpPr>
          <p:spPr>
            <a:xfrm>
              <a:off x="8702888" y="20313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7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7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3" name="Google Shape;3173;p17"/>
            <p:cNvGrpSpPr/>
            <p:nvPr/>
          </p:nvGrpSpPr>
          <p:grpSpPr>
            <a:xfrm rot="10800000" flipH="1">
              <a:off x="275106" y="4641048"/>
              <a:ext cx="858544" cy="356719"/>
              <a:chOff x="219125" y="484675"/>
              <a:chExt cx="1622650" cy="674200"/>
            </a:xfrm>
          </p:grpSpPr>
          <p:sp>
            <p:nvSpPr>
              <p:cNvPr id="3174" name="Google Shape;3174;p1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175" name="Google Shape;3175;p1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176" name="Google Shape;3176;p1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7" name="Google Shape;3177;p1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8" name="Google Shape;3178;p1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79" name="Google Shape;3179;p17"/>
            <p:cNvGrpSpPr/>
            <p:nvPr/>
          </p:nvGrpSpPr>
          <p:grpSpPr>
            <a:xfrm rot="10800000" flipH="1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3180" name="Google Shape;3180;p1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81" name="Google Shape;3181;p1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1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1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4" name="Google Shape;3184;p17"/>
            <p:cNvGrpSpPr/>
            <p:nvPr/>
          </p:nvGrpSpPr>
          <p:grpSpPr>
            <a:xfrm rot="10800000" flipH="1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3185" name="Google Shape;3185;p1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86" name="Google Shape;3186;p1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87" name="Google Shape;3187;p1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1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1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1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1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2" name="Google Shape;3192;p17"/>
            <p:cNvGrpSpPr/>
            <p:nvPr/>
          </p:nvGrpSpPr>
          <p:grpSpPr>
            <a:xfrm rot="10800000" flipH="1">
              <a:off x="8082452" y="4289652"/>
              <a:ext cx="498898" cy="708105"/>
              <a:chOff x="8082452" y="285774"/>
              <a:chExt cx="498898" cy="708105"/>
            </a:xfrm>
          </p:grpSpPr>
          <p:grpSp>
            <p:nvGrpSpPr>
              <p:cNvPr id="3193" name="Google Shape;3193;p1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194" name="Google Shape;3194;p1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195" name="Google Shape;3195;p1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1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1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1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99" name="Google Shape;3199;p1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00" name="Google Shape;3200;p17"/>
          <p:cNvSpPr txBox="1">
            <a:spLocks noGrp="1"/>
          </p:cNvSpPr>
          <p:nvPr>
            <p:ph type="subTitle" idx="1"/>
          </p:nvPr>
        </p:nvSpPr>
        <p:spPr>
          <a:xfrm>
            <a:off x="5651825" y="2571750"/>
            <a:ext cx="2779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01" name="Google Shape;3201;p17"/>
          <p:cNvSpPr txBox="1">
            <a:spLocks noGrp="1"/>
          </p:cNvSpPr>
          <p:nvPr>
            <p:ph type="ctrTitle"/>
          </p:nvPr>
        </p:nvSpPr>
        <p:spPr>
          <a:xfrm>
            <a:off x="6248825" y="1445350"/>
            <a:ext cx="2182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02" name="Google Shape;320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">
    <p:spTree>
      <p:nvGrpSpPr>
        <p:cNvPr id="1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4" name="Google Shape;3204;p18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205" name="Google Shape;3205;p18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6" name="Google Shape;3206;p18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207" name="Google Shape;3207;p18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18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18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0" name="Google Shape;3210;p18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1" name="Google Shape;3211;p18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212" name="Google Shape;3212;p18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18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18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18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18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18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18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18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18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18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18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18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18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18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18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18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18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18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18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18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18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18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18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18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18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18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18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18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18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18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18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18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18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18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18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18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18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18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18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18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18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18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18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18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18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18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18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18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18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18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18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18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18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18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18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18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18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18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18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18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18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18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18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18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18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18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18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18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18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18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18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18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18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18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18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18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18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18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18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18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18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18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18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18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18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18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18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18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18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18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18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18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18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18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18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18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18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18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18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18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18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18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18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18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18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18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18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18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18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18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18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18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18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18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18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18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18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18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18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18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18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18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18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18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18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18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18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18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18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18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18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18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18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18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18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18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18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18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18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18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18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18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18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18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18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18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18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18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18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18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18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18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18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18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18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18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18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18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18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18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18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18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18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18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18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18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18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18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18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18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18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18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18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18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18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18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18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18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18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18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92" name="Google Shape;3392;p18"/>
          <p:cNvGrpSpPr/>
          <p:nvPr/>
        </p:nvGrpSpPr>
        <p:grpSpPr>
          <a:xfrm rot="10800000"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3393" name="Google Shape;3393;p18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94" name="Google Shape;3394;p18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3395" name="Google Shape;3395;p18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396" name="Google Shape;3396;p18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397" name="Google Shape;3397;p18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18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18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00" name="Google Shape;3400;p18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3401" name="Google Shape;3401;p18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02" name="Google Shape;3402;p18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18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18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5" name="Google Shape;3405;p18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6" name="Google Shape;3406;p18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3407" name="Google Shape;3407;p18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08" name="Google Shape;3408;p18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09" name="Google Shape;3409;p18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18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18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18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18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4" name="Google Shape;3414;p18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3415" name="Google Shape;3415;p18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416" name="Google Shape;3416;p18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417" name="Google Shape;3417;p18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8" name="Google Shape;3418;p18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9" name="Google Shape;3419;p18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18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1" name="Google Shape;3421;p18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2" name="Google Shape;3422;p18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8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4" name="Google Shape;3424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5" name="Google Shape;342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"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19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428" name="Google Shape;3428;p19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9" name="Google Shape;3429;p19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430" name="Google Shape;3430;p19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19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19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3" name="Google Shape;3433;p19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4" name="Google Shape;3434;p19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435" name="Google Shape;3435;p19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19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19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19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19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19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19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19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19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19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19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19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19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19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19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19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19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19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19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19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19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19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19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19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19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19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19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19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19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19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19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19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19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19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19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19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19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19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19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19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19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19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19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19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19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19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19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19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19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19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19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19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19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19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19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19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19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19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19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19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19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19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19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19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19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19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19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19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19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19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19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19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19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19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19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19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19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19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19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19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19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19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19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19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19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19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19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19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19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19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19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19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19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19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19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19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19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19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19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19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19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19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19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19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19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19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19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19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19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19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19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19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19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19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19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19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19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19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19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19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19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19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19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19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19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19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19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19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19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19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19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19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19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19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19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19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19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19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19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19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19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19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19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19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19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19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19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19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19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19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19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19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19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19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19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19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19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19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19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19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19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19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19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19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19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19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19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19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19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19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19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19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19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19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19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19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19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19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15" name="Google Shape;3615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616" name="Google Shape;3616;p19"/>
          <p:cNvGrpSpPr/>
          <p:nvPr/>
        </p:nvGrpSpPr>
        <p:grpSpPr>
          <a:xfrm>
            <a:off x="149515" y="-85421"/>
            <a:ext cx="8731222" cy="5235588"/>
            <a:chOff x="149515" y="-85421"/>
            <a:chExt cx="8731222" cy="5235588"/>
          </a:xfrm>
        </p:grpSpPr>
        <p:sp>
          <p:nvSpPr>
            <p:cNvPr id="3617" name="Google Shape;3617;p19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8" name="Google Shape;3618;p19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3619" name="Google Shape;3619;p19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620" name="Google Shape;3620;p19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621" name="Google Shape;3621;p19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2" name="Google Shape;3622;p19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3" name="Google Shape;3623;p19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24" name="Google Shape;3624;p19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3625" name="Google Shape;3625;p19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26" name="Google Shape;3626;p19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19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19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9" name="Google Shape;3629;p19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0" name="Google Shape;3630;p19"/>
            <p:cNvGrpSpPr/>
            <p:nvPr/>
          </p:nvGrpSpPr>
          <p:grpSpPr>
            <a:xfrm>
              <a:off x="274834" y="4666803"/>
              <a:ext cx="438102" cy="483364"/>
              <a:chOff x="6715777" y="3950739"/>
              <a:chExt cx="586325" cy="646900"/>
            </a:xfrm>
          </p:grpSpPr>
          <p:sp>
            <p:nvSpPr>
              <p:cNvPr id="3631" name="Google Shape;3631;p19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32" name="Google Shape;3632;p19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33" name="Google Shape;3633;p19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19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19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19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19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8" name="Google Shape;3638;p19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3639" name="Google Shape;3639;p1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640" name="Google Shape;3640;p1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41" name="Google Shape;3641;p1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2" name="Google Shape;3642;p1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1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1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45" name="Google Shape;3645;p1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46" name="Google Shape;3646;p19"/>
            <p:cNvSpPr/>
            <p:nvPr/>
          </p:nvSpPr>
          <p:spPr>
            <a:xfrm>
              <a:off x="8006238" y="4921708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9"/>
            <p:cNvSpPr/>
            <p:nvPr/>
          </p:nvSpPr>
          <p:spPr>
            <a:xfrm>
              <a:off x="790288" y="49220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9"/>
            <p:cNvSpPr/>
            <p:nvPr/>
          </p:nvSpPr>
          <p:spPr>
            <a:xfrm>
              <a:off x="149515" y="3888362"/>
              <a:ext cx="442949" cy="44337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9"/>
            <p:cNvSpPr/>
            <p:nvPr/>
          </p:nvSpPr>
          <p:spPr>
            <a:xfrm>
              <a:off x="8588496" y="376017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9"/>
            <p:cNvSpPr/>
            <p:nvPr/>
          </p:nvSpPr>
          <p:spPr>
            <a:xfrm>
              <a:off x="8588496" y="84392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9"/>
            <p:cNvSpPr/>
            <p:nvPr/>
          </p:nvSpPr>
          <p:spPr>
            <a:xfrm>
              <a:off x="274821" y="-85421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9"/>
            <p:cNvSpPr/>
            <p:nvPr/>
          </p:nvSpPr>
          <p:spPr>
            <a:xfrm>
              <a:off x="199464" y="768485"/>
              <a:ext cx="442949" cy="44336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3" name="Google Shape;365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4"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5" name="Google Shape;3655;p20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656" name="Google Shape;3656;p20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7" name="Google Shape;3657;p20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658" name="Google Shape;3658;p20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0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20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1" name="Google Shape;3661;p20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2" name="Google Shape;3662;p20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663" name="Google Shape;3663;p20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20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20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20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20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0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0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0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0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0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0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0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0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0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0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0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0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0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20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20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20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20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0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20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0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0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0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0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0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0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0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20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0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0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0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0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0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0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0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0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20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20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20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0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0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0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0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20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20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20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20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20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20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20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20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20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20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20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20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20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20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20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20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20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20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20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20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20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20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20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20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20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20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20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20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20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20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20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20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20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20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20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20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20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20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20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20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20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20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20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20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43" name="Google Shape;3843;p20"/>
          <p:cNvGrpSpPr/>
          <p:nvPr/>
        </p:nvGrpSpPr>
        <p:grpSpPr>
          <a:xfrm rot="10800000"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3844" name="Google Shape;3844;p20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5" name="Google Shape;3845;p20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3846" name="Google Shape;3846;p20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847" name="Google Shape;3847;p20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848" name="Google Shape;3848;p20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20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20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51" name="Google Shape;3851;p20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3852" name="Google Shape;3852;p20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53" name="Google Shape;3853;p20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20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20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6" name="Google Shape;3856;p20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7" name="Google Shape;3857;p20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3858" name="Google Shape;3858;p20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59" name="Google Shape;3859;p20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60" name="Google Shape;3860;p20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20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20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20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0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5" name="Google Shape;3865;p20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3866" name="Google Shape;3866;p20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867" name="Google Shape;3867;p20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868" name="Google Shape;3868;p20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20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20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20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72" name="Google Shape;3872;p20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3" name="Google Shape;3873;p20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0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5" name="Google Shape;3875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876" name="Google Shape;3876;p20"/>
          <p:cNvSpPr txBox="1">
            <a:spLocks noGrp="1"/>
          </p:cNvSpPr>
          <p:nvPr>
            <p:ph type="body" idx="1"/>
          </p:nvPr>
        </p:nvSpPr>
        <p:spPr>
          <a:xfrm>
            <a:off x="713225" y="1904925"/>
            <a:ext cx="3858900" cy="26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77" name="Google Shape;3877;p20"/>
          <p:cNvSpPr txBox="1">
            <a:spLocks noGrp="1"/>
          </p:cNvSpPr>
          <p:nvPr>
            <p:ph type="body" idx="2"/>
          </p:nvPr>
        </p:nvSpPr>
        <p:spPr>
          <a:xfrm>
            <a:off x="4572125" y="1904925"/>
            <a:ext cx="3858900" cy="26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78" name="Google Shape;387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11" name="Google Shape;211;p3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3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13" name="Google Shape;213;p3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" name="Google Shape;216;p3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3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18" name="Google Shape;218;p3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8" name="Google Shape;398;p3"/>
          <p:cNvSpPr/>
          <p:nvPr/>
        </p:nvSpPr>
        <p:spPr>
          <a:xfrm>
            <a:off x="851147" y="503675"/>
            <a:ext cx="201200" cy="201398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"/>
          <p:cNvSpPr/>
          <p:nvPr/>
        </p:nvSpPr>
        <p:spPr>
          <a:xfrm>
            <a:off x="8702888" y="20313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"/>
          <p:cNvSpPr/>
          <p:nvPr/>
        </p:nvSpPr>
        <p:spPr>
          <a:xfrm>
            <a:off x="8679538" y="432588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"/>
          <p:cNvSpPr/>
          <p:nvPr/>
        </p:nvSpPr>
        <p:spPr>
          <a:xfrm>
            <a:off x="274813" y="442658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"/>
          <p:cNvGrpSpPr/>
          <p:nvPr/>
        </p:nvGrpSpPr>
        <p:grpSpPr>
          <a:xfrm rot="10800000" flipH="1">
            <a:off x="275106" y="4641048"/>
            <a:ext cx="858544" cy="356719"/>
            <a:chOff x="219125" y="484675"/>
            <a:chExt cx="1622650" cy="674200"/>
          </a:xfrm>
        </p:grpSpPr>
        <p:sp>
          <p:nvSpPr>
            <p:cNvPr id="403" name="Google Shape;403;p3"/>
            <p:cNvSpPr/>
            <p:nvPr/>
          </p:nvSpPr>
          <p:spPr>
            <a:xfrm>
              <a:off x="236475" y="505250"/>
              <a:ext cx="1587600" cy="629875"/>
            </a:xfrm>
            <a:custGeom>
              <a:avLst/>
              <a:gdLst/>
              <a:ahLst/>
              <a:cxnLst/>
              <a:rect l="l" t="t" r="r" b="b"/>
              <a:pathLst>
                <a:path w="63504" h="25195" extrusionOk="0">
                  <a:moveTo>
                    <a:pt x="0" y="5330"/>
                  </a:moveTo>
                  <a:lnTo>
                    <a:pt x="19865" y="25195"/>
                  </a:lnTo>
                  <a:lnTo>
                    <a:pt x="6350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04" name="Google Shape;404;p3"/>
            <p:cNvGrpSpPr/>
            <p:nvPr/>
          </p:nvGrpSpPr>
          <p:grpSpPr>
            <a:xfrm>
              <a:off x="219125" y="484675"/>
              <a:ext cx="1622650" cy="674200"/>
              <a:chOff x="219125" y="484675"/>
              <a:chExt cx="1622650" cy="674200"/>
            </a:xfrm>
          </p:grpSpPr>
          <p:sp>
            <p:nvSpPr>
              <p:cNvPr id="405" name="Google Shape;405;p3"/>
              <p:cNvSpPr/>
              <p:nvPr/>
            </p:nvSpPr>
            <p:spPr>
              <a:xfrm>
                <a:off x="709825" y="11147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219125" y="6147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1797675" y="4846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3"/>
          <p:cNvGrpSpPr/>
          <p:nvPr/>
        </p:nvGrpSpPr>
        <p:grpSpPr>
          <a:xfrm rot="10800000" flipH="1">
            <a:off x="8381813" y="285765"/>
            <a:ext cx="498909" cy="721242"/>
            <a:chOff x="8233275" y="1900925"/>
            <a:chExt cx="753525" cy="1089325"/>
          </a:xfrm>
        </p:grpSpPr>
        <p:sp>
          <p:nvSpPr>
            <p:cNvPr id="409" name="Google Shape;409;p3"/>
            <p:cNvSpPr/>
            <p:nvPr/>
          </p:nvSpPr>
          <p:spPr>
            <a:xfrm>
              <a:off x="8253250" y="1915500"/>
              <a:ext cx="721275" cy="1052350"/>
            </a:xfrm>
            <a:custGeom>
              <a:avLst/>
              <a:gdLst/>
              <a:ahLst/>
              <a:cxnLst/>
              <a:rect l="l" t="t" r="r" b="b"/>
              <a:pathLst>
                <a:path w="28851" h="42094" extrusionOk="0">
                  <a:moveTo>
                    <a:pt x="17973" y="0"/>
                  </a:moveTo>
                  <a:lnTo>
                    <a:pt x="0" y="42094"/>
                  </a:lnTo>
                  <a:lnTo>
                    <a:pt x="28851" y="203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" name="Google Shape;410;p3"/>
            <p:cNvSpPr/>
            <p:nvPr/>
          </p:nvSpPr>
          <p:spPr>
            <a:xfrm>
              <a:off x="8679625" y="190092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8942700" y="240517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8233275" y="2946150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10800000" flipH="1">
            <a:off x="274834" y="285764"/>
            <a:ext cx="438102" cy="483364"/>
            <a:chOff x="6715777" y="3950739"/>
            <a:chExt cx="586325" cy="646900"/>
          </a:xfrm>
        </p:grpSpPr>
        <p:sp>
          <p:nvSpPr>
            <p:cNvPr id="414" name="Google Shape;414;p3"/>
            <p:cNvSpPr/>
            <p:nvPr/>
          </p:nvSpPr>
          <p:spPr>
            <a:xfrm>
              <a:off x="6727925" y="4221225"/>
              <a:ext cx="484800" cy="366550"/>
            </a:xfrm>
            <a:custGeom>
              <a:avLst/>
              <a:gdLst/>
              <a:ahLst/>
              <a:cxnLst/>
              <a:rect l="l" t="t" r="r" b="b"/>
              <a:pathLst>
                <a:path w="19392" h="14662" extrusionOk="0">
                  <a:moveTo>
                    <a:pt x="19392" y="2128"/>
                  </a:moveTo>
                  <a:lnTo>
                    <a:pt x="0" y="14662"/>
                  </a:lnTo>
                  <a:lnTo>
                    <a:pt x="165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5" name="Google Shape;415;p3"/>
            <p:cNvSpPr/>
            <p:nvPr/>
          </p:nvSpPr>
          <p:spPr>
            <a:xfrm>
              <a:off x="7112225" y="3967000"/>
              <a:ext cx="177350" cy="307425"/>
            </a:xfrm>
            <a:custGeom>
              <a:avLst/>
              <a:gdLst/>
              <a:ahLst/>
              <a:cxnLst/>
              <a:rect l="l" t="t" r="r" b="b"/>
              <a:pathLst>
                <a:path w="7094" h="12297" extrusionOk="0">
                  <a:moveTo>
                    <a:pt x="4729" y="12297"/>
                  </a:moveTo>
                  <a:lnTo>
                    <a:pt x="0" y="473"/>
                  </a:lnTo>
                  <a:lnTo>
                    <a:pt x="7094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6" name="Google Shape;416;p3"/>
            <p:cNvSpPr/>
            <p:nvPr/>
          </p:nvSpPr>
          <p:spPr>
            <a:xfrm>
              <a:off x="7203502" y="42574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7271502" y="395073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7103027" y="39669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6755677" y="42078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6715777" y="456703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3"/>
          <p:cNvGrpSpPr/>
          <p:nvPr/>
        </p:nvGrpSpPr>
        <p:grpSpPr>
          <a:xfrm rot="10800000" flipH="1">
            <a:off x="8082452" y="4289652"/>
            <a:ext cx="498898" cy="708105"/>
            <a:chOff x="8082452" y="285774"/>
            <a:chExt cx="498898" cy="708105"/>
          </a:xfrm>
        </p:grpSpPr>
        <p:grpSp>
          <p:nvGrpSpPr>
            <p:cNvPr id="422" name="Google Shape;422;p3"/>
            <p:cNvGrpSpPr/>
            <p:nvPr/>
          </p:nvGrpSpPr>
          <p:grpSpPr>
            <a:xfrm>
              <a:off x="8082452" y="285774"/>
              <a:ext cx="498898" cy="708105"/>
              <a:chOff x="7865075" y="285763"/>
              <a:chExt cx="716293" cy="1016662"/>
            </a:xfrm>
          </p:grpSpPr>
          <p:sp>
            <p:nvSpPr>
              <p:cNvPr id="423" name="Google Shape;423;p3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4" name="Google Shape;424;p3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7865075" y="5281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8" name="Google Shape;428;p3"/>
            <p:cNvSpPr/>
            <p:nvPr/>
          </p:nvSpPr>
          <p:spPr>
            <a:xfrm>
              <a:off x="8339285" y="589063"/>
              <a:ext cx="30600" cy="306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3"/>
          <p:cNvSpPr txBox="1">
            <a:spLocks noGrp="1"/>
          </p:cNvSpPr>
          <p:nvPr>
            <p:ph type="title" hasCustomPrompt="1"/>
          </p:nvPr>
        </p:nvSpPr>
        <p:spPr>
          <a:xfrm>
            <a:off x="711324" y="714475"/>
            <a:ext cx="1263900" cy="121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0" name="Google Shape;430;p3"/>
          <p:cNvSpPr txBox="1">
            <a:spLocks noGrp="1"/>
          </p:cNvSpPr>
          <p:nvPr>
            <p:ph type="title" idx="2"/>
          </p:nvPr>
        </p:nvSpPr>
        <p:spPr>
          <a:xfrm>
            <a:off x="711324" y="1547575"/>
            <a:ext cx="3418800" cy="199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 b="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1" name="Google Shape;431;p3"/>
          <p:cNvSpPr txBox="1">
            <a:spLocks noGrp="1"/>
          </p:cNvSpPr>
          <p:nvPr>
            <p:ph type="subTitle" idx="1"/>
          </p:nvPr>
        </p:nvSpPr>
        <p:spPr>
          <a:xfrm>
            <a:off x="711324" y="3618175"/>
            <a:ext cx="3036900" cy="5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32" name="Google Shape;43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_1">
    <p:spTree>
      <p:nvGrpSpPr>
        <p:cNvPr id="1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0" name="Google Shape;3880;p21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881" name="Google Shape;3881;p21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2" name="Google Shape;3882;p21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883" name="Google Shape;3883;p21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21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21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86" name="Google Shape;3886;p21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7" name="Google Shape;3887;p21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888" name="Google Shape;3888;p21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1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1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1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1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1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1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21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21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21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1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1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1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1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1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1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1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1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1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1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1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1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1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21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21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21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21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21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21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21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21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21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21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21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1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1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1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1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21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21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1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21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21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1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1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21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21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21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21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21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21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1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1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1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1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1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21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21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1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1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21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1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1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1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1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1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1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21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21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21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21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1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1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1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1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1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21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21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1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1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21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21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1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1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1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1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21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21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21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1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1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1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1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1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1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1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1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1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1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1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1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1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1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21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21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1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1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1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21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21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1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21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21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1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1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1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21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21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21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21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21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21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21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21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21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21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21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21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21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21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21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21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21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21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21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21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21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1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1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21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21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21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21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1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1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1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1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21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21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21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21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1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1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21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21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1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1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1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1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21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21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1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1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21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21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21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1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1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1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21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21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1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1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1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21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21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1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21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21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1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68" name="Google Shape;4068;p21"/>
          <p:cNvGrpSpPr/>
          <p:nvPr/>
        </p:nvGrpSpPr>
        <p:grpSpPr>
          <a:xfrm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4069" name="Google Shape;4069;p21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0" name="Google Shape;4070;p21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4071" name="Google Shape;4071;p2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072" name="Google Shape;4072;p2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073" name="Google Shape;4073;p2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2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2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76" name="Google Shape;4076;p21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4077" name="Google Shape;4077;p2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78" name="Google Shape;4078;p2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2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2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81" name="Google Shape;4081;p21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2" name="Google Shape;4082;p21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4083" name="Google Shape;4083;p2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84" name="Google Shape;4084;p2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85" name="Google Shape;4085;p2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2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2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2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0" name="Google Shape;4090;p21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4091" name="Google Shape;4091;p2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092" name="Google Shape;4092;p2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093" name="Google Shape;4093;p2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2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2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2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97" name="Google Shape;4097;p2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98" name="Google Shape;4098;p21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1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0" name="Google Shape;4100;p21"/>
          <p:cNvSpPr txBox="1">
            <a:spLocks noGrp="1"/>
          </p:cNvSpPr>
          <p:nvPr>
            <p:ph type="subTitle" idx="1"/>
          </p:nvPr>
        </p:nvSpPr>
        <p:spPr>
          <a:xfrm>
            <a:off x="3766224" y="2571758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101" name="Google Shape;4101;p21"/>
          <p:cNvSpPr txBox="1">
            <a:spLocks noGrp="1"/>
          </p:cNvSpPr>
          <p:nvPr>
            <p:ph type="subTitle" idx="2"/>
          </p:nvPr>
        </p:nvSpPr>
        <p:spPr>
          <a:xfrm>
            <a:off x="3447475" y="2932965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102" name="Google Shape;4102;p21"/>
          <p:cNvSpPr txBox="1">
            <a:spLocks noGrp="1"/>
          </p:cNvSpPr>
          <p:nvPr>
            <p:ph type="subTitle" idx="3"/>
          </p:nvPr>
        </p:nvSpPr>
        <p:spPr>
          <a:xfrm>
            <a:off x="1080350" y="257175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103" name="Google Shape;4103;p21"/>
          <p:cNvSpPr txBox="1">
            <a:spLocks noGrp="1"/>
          </p:cNvSpPr>
          <p:nvPr>
            <p:ph type="subTitle" idx="4"/>
          </p:nvPr>
        </p:nvSpPr>
        <p:spPr>
          <a:xfrm>
            <a:off x="763400" y="2932965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104" name="Google Shape;4104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105" name="Google Shape;4105;p21"/>
          <p:cNvSpPr txBox="1">
            <a:spLocks noGrp="1"/>
          </p:cNvSpPr>
          <p:nvPr>
            <p:ph type="subTitle" idx="5"/>
          </p:nvPr>
        </p:nvSpPr>
        <p:spPr>
          <a:xfrm>
            <a:off x="6448499" y="257175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106" name="Google Shape;4106;p21"/>
          <p:cNvSpPr txBox="1">
            <a:spLocks noGrp="1"/>
          </p:cNvSpPr>
          <p:nvPr>
            <p:ph type="subTitle" idx="6"/>
          </p:nvPr>
        </p:nvSpPr>
        <p:spPr>
          <a:xfrm>
            <a:off x="6131550" y="2932965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107" name="Google Shape;410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oogle Shape;4109;p22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110" name="Google Shape;4110;p22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1" name="Google Shape;4111;p22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112" name="Google Shape;4112;p22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15" name="Google Shape;4115;p22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6" name="Google Shape;4116;p22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117" name="Google Shape;4117;p22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22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22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22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22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22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22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22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22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22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22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22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22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22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22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22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22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22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22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22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22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22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22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22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22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22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22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22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22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22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2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2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2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2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2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2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2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7" name="Google Shape;4297;p22"/>
          <p:cNvGrpSpPr/>
          <p:nvPr/>
        </p:nvGrpSpPr>
        <p:grpSpPr>
          <a:xfrm>
            <a:off x="274834" y="285764"/>
            <a:ext cx="8605888" cy="721244"/>
            <a:chOff x="274834" y="285764"/>
            <a:chExt cx="8605888" cy="721244"/>
          </a:xfrm>
        </p:grpSpPr>
        <p:grpSp>
          <p:nvGrpSpPr>
            <p:cNvPr id="4298" name="Google Shape;4298;p22"/>
            <p:cNvGrpSpPr/>
            <p:nvPr/>
          </p:nvGrpSpPr>
          <p:grpSpPr>
            <a:xfrm rot="10800000" flipH="1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4299" name="Google Shape;4299;p22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0" name="Google Shape;4300;p22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2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2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3" name="Google Shape;4303;p22"/>
            <p:cNvGrpSpPr/>
            <p:nvPr/>
          </p:nvGrpSpPr>
          <p:grpSpPr>
            <a:xfrm rot="10800000" flipH="1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4304" name="Google Shape;4304;p22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5" name="Google Shape;4305;p22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6" name="Google Shape;4306;p22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2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2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2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2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11" name="Google Shape;4311;p22"/>
          <p:cNvSpPr txBox="1">
            <a:spLocks noGrp="1"/>
          </p:cNvSpPr>
          <p:nvPr>
            <p:ph type="subTitle" idx="1"/>
          </p:nvPr>
        </p:nvSpPr>
        <p:spPr>
          <a:xfrm>
            <a:off x="2763776" y="2014340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312" name="Google Shape;4312;p22"/>
          <p:cNvSpPr txBox="1">
            <a:spLocks noGrp="1"/>
          </p:cNvSpPr>
          <p:nvPr>
            <p:ph type="subTitle" idx="2"/>
          </p:nvPr>
        </p:nvSpPr>
        <p:spPr>
          <a:xfrm>
            <a:off x="2563376" y="2456082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313" name="Google Shape;4313;p22"/>
          <p:cNvSpPr txBox="1">
            <a:spLocks noGrp="1"/>
          </p:cNvSpPr>
          <p:nvPr>
            <p:ph type="subTitle" idx="3"/>
          </p:nvPr>
        </p:nvSpPr>
        <p:spPr>
          <a:xfrm>
            <a:off x="738200" y="2578375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314" name="Google Shape;4314;p22"/>
          <p:cNvSpPr txBox="1">
            <a:spLocks noGrp="1"/>
          </p:cNvSpPr>
          <p:nvPr>
            <p:ph type="subTitle" idx="4"/>
          </p:nvPr>
        </p:nvSpPr>
        <p:spPr>
          <a:xfrm>
            <a:off x="539600" y="3020117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315" name="Google Shape;4315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16" name="Google Shape;4316;p22"/>
          <p:cNvSpPr txBox="1">
            <a:spLocks noGrp="1"/>
          </p:cNvSpPr>
          <p:nvPr>
            <p:ph type="subTitle" idx="5"/>
          </p:nvPr>
        </p:nvSpPr>
        <p:spPr>
          <a:xfrm>
            <a:off x="6790975" y="2014324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317" name="Google Shape;4317;p22"/>
          <p:cNvSpPr txBox="1">
            <a:spLocks noGrp="1"/>
          </p:cNvSpPr>
          <p:nvPr>
            <p:ph type="subTitle" idx="6"/>
          </p:nvPr>
        </p:nvSpPr>
        <p:spPr>
          <a:xfrm>
            <a:off x="6590575" y="245606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318" name="Google Shape;4318;p22"/>
          <p:cNvSpPr txBox="1">
            <a:spLocks noGrp="1"/>
          </p:cNvSpPr>
          <p:nvPr>
            <p:ph type="subTitle" idx="7"/>
          </p:nvPr>
        </p:nvSpPr>
        <p:spPr>
          <a:xfrm>
            <a:off x="4758299" y="257835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319" name="Google Shape;4319;p22"/>
          <p:cNvSpPr txBox="1">
            <a:spLocks noGrp="1"/>
          </p:cNvSpPr>
          <p:nvPr>
            <p:ph type="subTitle" idx="8"/>
          </p:nvPr>
        </p:nvSpPr>
        <p:spPr>
          <a:xfrm>
            <a:off x="4559699" y="3020100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320" name="Google Shape;4320;p22"/>
          <p:cNvSpPr/>
          <p:nvPr/>
        </p:nvSpPr>
        <p:spPr>
          <a:xfrm rot="10800000" flipH="1">
            <a:off x="8679538" y="4578466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1" name="Google Shape;4321;p22"/>
          <p:cNvSpPr/>
          <p:nvPr/>
        </p:nvSpPr>
        <p:spPr>
          <a:xfrm rot="10800000" flipH="1">
            <a:off x="8679538" y="756266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2" name="Google Shape;4322;p22"/>
          <p:cNvSpPr/>
          <p:nvPr/>
        </p:nvSpPr>
        <p:spPr>
          <a:xfrm rot="10800000" flipH="1">
            <a:off x="274813" y="655566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2_1">
    <p:spTree>
      <p:nvGrpSpPr>
        <p:cNvPr id="1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0" name="Google Shape;4560;p24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561" name="Google Shape;4561;p24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2" name="Google Shape;4562;p2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563" name="Google Shape;4563;p2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2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2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66" name="Google Shape;4566;p2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7" name="Google Shape;4567;p2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568" name="Google Shape;4568;p2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2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2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2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2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2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2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2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2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2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2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2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2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2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2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2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2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2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2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2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2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2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2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2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2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2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2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2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2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2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2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2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2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2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2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2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2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2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2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2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2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2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2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2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2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2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2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2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2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2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2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2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2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2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2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2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2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2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2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2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2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2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2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2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2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2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2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2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2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2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2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2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2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2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2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2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2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2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2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2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2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2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2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2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2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2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2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2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2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2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2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2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2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2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2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2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2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2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2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2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2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2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2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2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2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2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2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2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2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2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2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2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2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2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2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2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2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2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2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2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2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2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2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2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2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2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2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2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2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2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2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2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2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2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2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2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2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2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2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2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2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2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2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2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2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2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2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2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2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2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2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2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2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2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2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2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2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2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2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2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2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2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2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2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2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2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2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2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2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2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2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2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2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2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2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2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2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48" name="Google Shape;4748;p24"/>
          <p:cNvGrpSpPr/>
          <p:nvPr/>
        </p:nvGrpSpPr>
        <p:grpSpPr>
          <a:xfrm rot="10800000"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4749" name="Google Shape;4749;p24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0" name="Google Shape;4750;p24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4751" name="Google Shape;4751;p24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752" name="Google Shape;4752;p24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753" name="Google Shape;4753;p24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24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24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56" name="Google Shape;4756;p24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4757" name="Google Shape;4757;p24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58" name="Google Shape;4758;p24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24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24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61" name="Google Shape;4761;p24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2" name="Google Shape;4762;p24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4763" name="Google Shape;4763;p24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64" name="Google Shape;4764;p24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65" name="Google Shape;4765;p24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24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24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24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24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0" name="Google Shape;4770;p24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4771" name="Google Shape;4771;p24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772" name="Google Shape;4772;p24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773" name="Google Shape;4773;p24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24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5" name="Google Shape;4775;p24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6" name="Google Shape;4776;p24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77" name="Google Shape;4777;p24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78" name="Google Shape;4778;p24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4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0" name="Google Shape;4780;p24"/>
          <p:cNvSpPr txBox="1">
            <a:spLocks noGrp="1"/>
          </p:cNvSpPr>
          <p:nvPr>
            <p:ph type="subTitle" idx="1"/>
          </p:nvPr>
        </p:nvSpPr>
        <p:spPr>
          <a:xfrm>
            <a:off x="1991063" y="3596183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781" name="Google Shape;4781;p24"/>
          <p:cNvSpPr txBox="1">
            <a:spLocks noGrp="1"/>
          </p:cNvSpPr>
          <p:nvPr>
            <p:ph type="subTitle" idx="2"/>
          </p:nvPr>
        </p:nvSpPr>
        <p:spPr>
          <a:xfrm>
            <a:off x="1790663" y="403792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782" name="Google Shape;4782;p24"/>
          <p:cNvSpPr txBox="1">
            <a:spLocks noGrp="1"/>
          </p:cNvSpPr>
          <p:nvPr>
            <p:ph type="subTitle" idx="3"/>
          </p:nvPr>
        </p:nvSpPr>
        <p:spPr>
          <a:xfrm>
            <a:off x="1989263" y="1657783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783" name="Google Shape;4783;p24"/>
          <p:cNvSpPr txBox="1">
            <a:spLocks noGrp="1"/>
          </p:cNvSpPr>
          <p:nvPr>
            <p:ph type="subTitle" idx="4"/>
          </p:nvPr>
        </p:nvSpPr>
        <p:spPr>
          <a:xfrm>
            <a:off x="1790663" y="209952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784" name="Google Shape;4784;p24"/>
          <p:cNvSpPr txBox="1">
            <a:spLocks noGrp="1"/>
          </p:cNvSpPr>
          <p:nvPr>
            <p:ph type="subTitle" idx="5"/>
          </p:nvPr>
        </p:nvSpPr>
        <p:spPr>
          <a:xfrm>
            <a:off x="5519049" y="3596183"/>
            <a:ext cx="1616100" cy="356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785" name="Google Shape;4785;p24"/>
          <p:cNvSpPr txBox="1">
            <a:spLocks noGrp="1"/>
          </p:cNvSpPr>
          <p:nvPr>
            <p:ph type="subTitle" idx="6"/>
          </p:nvPr>
        </p:nvSpPr>
        <p:spPr>
          <a:xfrm>
            <a:off x="5318649" y="403792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786" name="Google Shape;4786;p24"/>
          <p:cNvSpPr txBox="1">
            <a:spLocks noGrp="1"/>
          </p:cNvSpPr>
          <p:nvPr>
            <p:ph type="subTitle" idx="7"/>
          </p:nvPr>
        </p:nvSpPr>
        <p:spPr>
          <a:xfrm>
            <a:off x="5517249" y="1657783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787" name="Google Shape;4787;p24"/>
          <p:cNvSpPr txBox="1">
            <a:spLocks noGrp="1"/>
          </p:cNvSpPr>
          <p:nvPr>
            <p:ph type="subTitle" idx="8"/>
          </p:nvPr>
        </p:nvSpPr>
        <p:spPr>
          <a:xfrm>
            <a:off x="5318649" y="209952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788" name="Google Shape;4788;p24"/>
          <p:cNvSpPr txBox="1">
            <a:spLocks noGrp="1"/>
          </p:cNvSpPr>
          <p:nvPr>
            <p:ph type="title" hasCustomPrompt="1"/>
          </p:nvPr>
        </p:nvSpPr>
        <p:spPr>
          <a:xfrm>
            <a:off x="7470836" y="1921275"/>
            <a:ext cx="842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89" name="Google Shape;4789;p24"/>
          <p:cNvSpPr txBox="1">
            <a:spLocks noGrp="1"/>
          </p:cNvSpPr>
          <p:nvPr>
            <p:ph type="title" idx="9" hasCustomPrompt="1"/>
          </p:nvPr>
        </p:nvSpPr>
        <p:spPr>
          <a:xfrm>
            <a:off x="7470836" y="3786000"/>
            <a:ext cx="842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90" name="Google Shape;4790;p24"/>
          <p:cNvSpPr txBox="1">
            <a:spLocks noGrp="1"/>
          </p:cNvSpPr>
          <p:nvPr>
            <p:ph type="title" idx="13" hasCustomPrompt="1"/>
          </p:nvPr>
        </p:nvSpPr>
        <p:spPr>
          <a:xfrm>
            <a:off x="846938" y="1921275"/>
            <a:ext cx="842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91" name="Google Shape;4791;p24"/>
          <p:cNvSpPr txBox="1">
            <a:spLocks noGrp="1"/>
          </p:cNvSpPr>
          <p:nvPr>
            <p:ph type="title" idx="14" hasCustomPrompt="1"/>
          </p:nvPr>
        </p:nvSpPr>
        <p:spPr>
          <a:xfrm>
            <a:off x="846936" y="3786000"/>
            <a:ext cx="842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92" name="Google Shape;4792;p24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793" name="Google Shape;4793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5" name="Google Shape;4795;p25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796" name="Google Shape;4796;p25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7" name="Google Shape;4797;p25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798" name="Google Shape;4798;p25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25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25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01" name="Google Shape;4801;p25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2" name="Google Shape;4802;p25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803" name="Google Shape;4803;p25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25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25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25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25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25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25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25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25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25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25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25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25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25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25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25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25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25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25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25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25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25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25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25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25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25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25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25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25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25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25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25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25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25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25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25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25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25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25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25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25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25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25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25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25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25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25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25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25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25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25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25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25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25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25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25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25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25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25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25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25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25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25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25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25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25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25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25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25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25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25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25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25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25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25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25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25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25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25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25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25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25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25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25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25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25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25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25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25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25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25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25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25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25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25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25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25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25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25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25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25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25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25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25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25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25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25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25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25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25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25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25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25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25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25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25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25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25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25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25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25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25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25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25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25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25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25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25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25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25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25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25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25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25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25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25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25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25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25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25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25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25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25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25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25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25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25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25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25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25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25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25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25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25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25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25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25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25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25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25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25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25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25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25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25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25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25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25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25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25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25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25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25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25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25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25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25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25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25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25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83" name="Google Shape;4983;p25"/>
          <p:cNvSpPr txBox="1">
            <a:spLocks noGrp="1"/>
          </p:cNvSpPr>
          <p:nvPr>
            <p:ph type="ctrTitle"/>
          </p:nvPr>
        </p:nvSpPr>
        <p:spPr>
          <a:xfrm flipH="1">
            <a:off x="3006000" y="552926"/>
            <a:ext cx="31320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84" name="Google Shape;4984;p25"/>
          <p:cNvSpPr txBox="1">
            <a:spLocks noGrp="1"/>
          </p:cNvSpPr>
          <p:nvPr>
            <p:ph type="subTitle" idx="1"/>
          </p:nvPr>
        </p:nvSpPr>
        <p:spPr>
          <a:xfrm flipH="1">
            <a:off x="3006000" y="1487875"/>
            <a:ext cx="313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4985" name="Google Shape;4985;p25"/>
          <p:cNvSpPr txBox="1">
            <a:spLocks noGrp="1"/>
          </p:cNvSpPr>
          <p:nvPr>
            <p:ph type="subTitle" idx="2"/>
          </p:nvPr>
        </p:nvSpPr>
        <p:spPr>
          <a:xfrm flipH="1">
            <a:off x="3006000" y="2360989"/>
            <a:ext cx="3132000" cy="9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4986" name="Google Shape;4986;p25"/>
          <p:cNvSpPr txBox="1"/>
          <p:nvPr/>
        </p:nvSpPr>
        <p:spPr>
          <a:xfrm>
            <a:off x="3122850" y="3713925"/>
            <a:ext cx="28983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987" name="Google Shape;4987;p25"/>
          <p:cNvGrpSpPr/>
          <p:nvPr/>
        </p:nvGrpSpPr>
        <p:grpSpPr>
          <a:xfrm>
            <a:off x="859343" y="443179"/>
            <a:ext cx="7612854" cy="4481816"/>
            <a:chOff x="859343" y="443179"/>
            <a:chExt cx="7612854" cy="4481816"/>
          </a:xfrm>
        </p:grpSpPr>
        <p:grpSp>
          <p:nvGrpSpPr>
            <p:cNvPr id="4988" name="Google Shape;4988;p25"/>
            <p:cNvGrpSpPr/>
            <p:nvPr/>
          </p:nvGrpSpPr>
          <p:grpSpPr>
            <a:xfrm>
              <a:off x="859343" y="443179"/>
              <a:ext cx="1478072" cy="614129"/>
              <a:chOff x="219125" y="484675"/>
              <a:chExt cx="1622650" cy="674200"/>
            </a:xfrm>
          </p:grpSpPr>
          <p:sp>
            <p:nvSpPr>
              <p:cNvPr id="4989" name="Google Shape;4989;p25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990" name="Google Shape;4990;p25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991" name="Google Shape;4991;p25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2" name="Google Shape;4992;p25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3" name="Google Shape;4993;p25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94" name="Google Shape;4994;p25"/>
            <p:cNvGrpSpPr/>
            <p:nvPr/>
          </p:nvGrpSpPr>
          <p:grpSpPr>
            <a:xfrm rot="2277778">
              <a:off x="2073251" y="3740422"/>
              <a:ext cx="740232" cy="1070108"/>
              <a:chOff x="8233275" y="1900925"/>
              <a:chExt cx="753525" cy="1089325"/>
            </a:xfrm>
          </p:grpSpPr>
          <p:sp>
            <p:nvSpPr>
              <p:cNvPr id="4995" name="Google Shape;4995;p25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96" name="Google Shape;4996;p25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25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25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99" name="Google Shape;4999;p25"/>
            <p:cNvGrpSpPr/>
            <p:nvPr/>
          </p:nvGrpSpPr>
          <p:grpSpPr>
            <a:xfrm rot="4340216">
              <a:off x="6880848" y="1385170"/>
              <a:ext cx="595950" cy="657439"/>
              <a:chOff x="6715777" y="3950739"/>
              <a:chExt cx="586325" cy="646900"/>
            </a:xfrm>
          </p:grpSpPr>
          <p:sp>
            <p:nvSpPr>
              <p:cNvPr id="5000" name="Google Shape;5000;p25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01" name="Google Shape;5001;p25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02" name="Google Shape;5002;p25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25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25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25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25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07" name="Google Shape;5007;p25"/>
            <p:cNvGrpSpPr/>
            <p:nvPr/>
          </p:nvGrpSpPr>
          <p:grpSpPr>
            <a:xfrm>
              <a:off x="6588871" y="2663317"/>
              <a:ext cx="740215" cy="1050616"/>
              <a:chOff x="8082452" y="285774"/>
              <a:chExt cx="498898" cy="708105"/>
            </a:xfrm>
          </p:grpSpPr>
          <p:grpSp>
            <p:nvGrpSpPr>
              <p:cNvPr id="5008" name="Google Shape;5008;p2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009" name="Google Shape;5009;p2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010" name="Google Shape;5010;p2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1" name="Google Shape;5011;p2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2" name="Google Shape;5012;p2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3" name="Google Shape;5013;p2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014" name="Google Shape;5014;p2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5" name="Google Shape;5015;p25"/>
            <p:cNvGrpSpPr/>
            <p:nvPr/>
          </p:nvGrpSpPr>
          <p:grpSpPr>
            <a:xfrm rot="5400000">
              <a:off x="8020838" y="378970"/>
              <a:ext cx="373126" cy="529592"/>
              <a:chOff x="8082452" y="285774"/>
              <a:chExt cx="498898" cy="708105"/>
            </a:xfrm>
          </p:grpSpPr>
          <p:grpSp>
            <p:nvGrpSpPr>
              <p:cNvPr id="5016" name="Google Shape;5016;p2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017" name="Google Shape;5017;p2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018" name="Google Shape;5018;p2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9" name="Google Shape;5019;p2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0" name="Google Shape;5020;p2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1" name="Google Shape;5021;p2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022" name="Google Shape;5022;p2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23" name="Google Shape;5023;p25"/>
          <p:cNvGrpSpPr/>
          <p:nvPr/>
        </p:nvGrpSpPr>
        <p:grpSpPr>
          <a:xfrm>
            <a:off x="777594" y="328050"/>
            <a:ext cx="7997433" cy="4351914"/>
            <a:chOff x="777594" y="328050"/>
            <a:chExt cx="7997433" cy="4351914"/>
          </a:xfrm>
        </p:grpSpPr>
        <p:sp>
          <p:nvSpPr>
            <p:cNvPr id="5024" name="Google Shape;5024;p25"/>
            <p:cNvSpPr/>
            <p:nvPr/>
          </p:nvSpPr>
          <p:spPr>
            <a:xfrm>
              <a:off x="6588869" y="6074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2548972" y="1197150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8495902" y="328050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7405271" y="2208601"/>
              <a:ext cx="613535" cy="6140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777610" y="3939137"/>
              <a:ext cx="740159" cy="7408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777594" y="879652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7582464" y="3979475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7942602" y="3377438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2" name="Google Shape;503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4" name="Google Shape;5034;p26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5035" name="Google Shape;5035;p26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6" name="Google Shape;5036;p2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5037" name="Google Shape;5037;p2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2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2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40" name="Google Shape;5040;p2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1" name="Google Shape;5041;p2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5042" name="Google Shape;5042;p2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2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2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2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2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2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2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2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2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2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2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2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2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2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2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2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2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2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2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2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2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2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2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2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2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2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2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2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2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2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2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2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2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2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2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2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2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2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2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2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2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2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2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2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2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2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2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2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2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2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2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2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2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2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2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2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2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2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2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2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2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2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2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2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2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2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2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2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2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2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2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2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2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2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2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2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2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2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2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2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2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2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2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2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2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2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2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2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2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2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2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2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2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2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2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2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2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2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2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2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2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2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2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2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2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2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2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2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2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2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2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2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2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2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2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2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2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2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2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2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2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2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2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2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2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2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2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2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2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2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2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2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2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2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2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2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2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2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2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2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2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2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2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2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2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2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2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2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2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2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2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2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2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2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2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2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2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2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2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2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2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2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2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2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2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2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2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2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2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2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2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2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2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2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2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2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2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2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2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2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22" name="Google Shape;5222;p26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5223" name="Google Shape;5223;p26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24" name="Google Shape;5224;p26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5225" name="Google Shape;5225;p2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226" name="Google Shape;5226;p2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227" name="Google Shape;5227;p2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2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2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0" name="Google Shape;5230;p26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5231" name="Google Shape;5231;p2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32" name="Google Shape;5232;p2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2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2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35" name="Google Shape;5235;p26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6" name="Google Shape;5236;p26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5237" name="Google Shape;5237;p2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38" name="Google Shape;5238;p2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39" name="Google Shape;5239;p2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2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2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2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2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4" name="Google Shape;5244;p26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5245" name="Google Shape;5245;p2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246" name="Google Shape;5246;p2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47" name="Google Shape;5247;p2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2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2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2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51" name="Google Shape;5251;p2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52" name="Google Shape;5252;p26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6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4" name="Google Shape;525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6" name="Google Shape;5256;p27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5257" name="Google Shape;5257;p27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8" name="Google Shape;5258;p2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5259" name="Google Shape;5259;p2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2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2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62" name="Google Shape;5262;p2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63" name="Google Shape;5263;p2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5264" name="Google Shape;5264;p2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2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2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2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2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2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2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2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2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2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2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2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2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2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2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2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2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2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2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2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2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2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2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2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2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2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2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2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2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2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2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2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2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2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2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2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2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2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2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2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2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2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2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2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2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2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2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2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2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2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2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2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2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2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2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2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2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2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2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2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2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2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2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2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2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2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2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2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2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2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2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2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2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2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2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2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2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2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2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2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2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2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2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2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2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2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2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2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2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2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2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2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2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2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2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2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2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2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2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2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2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2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2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2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2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2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2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2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2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2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2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2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2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2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2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2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2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2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2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2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2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2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2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2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2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2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2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2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2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2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2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2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2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2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2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2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2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2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2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2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2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2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2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2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2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2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2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2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2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2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2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2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2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2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2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2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2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2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2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2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2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2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2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2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2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2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2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2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2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2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2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2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2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2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2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2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2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2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2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2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44" name="Google Shape;5444;p27"/>
          <p:cNvGrpSpPr/>
          <p:nvPr/>
        </p:nvGrpSpPr>
        <p:grpSpPr>
          <a:xfrm flipH="1">
            <a:off x="149515" y="-161621"/>
            <a:ext cx="8731222" cy="5235588"/>
            <a:chOff x="149515" y="-85421"/>
            <a:chExt cx="8731222" cy="5235588"/>
          </a:xfrm>
        </p:grpSpPr>
        <p:sp>
          <p:nvSpPr>
            <p:cNvPr id="5445" name="Google Shape;5445;p27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6" name="Google Shape;5446;p27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5447" name="Google Shape;5447;p2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448" name="Google Shape;5448;p2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449" name="Google Shape;5449;p2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2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2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52" name="Google Shape;5452;p27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5453" name="Google Shape;5453;p2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54" name="Google Shape;5454;p2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2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2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7" name="Google Shape;5457;p27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58" name="Google Shape;5458;p27"/>
            <p:cNvGrpSpPr/>
            <p:nvPr/>
          </p:nvGrpSpPr>
          <p:grpSpPr>
            <a:xfrm>
              <a:off x="274834" y="4666803"/>
              <a:ext cx="438102" cy="483364"/>
              <a:chOff x="6715777" y="3950739"/>
              <a:chExt cx="586325" cy="646900"/>
            </a:xfrm>
          </p:grpSpPr>
          <p:sp>
            <p:nvSpPr>
              <p:cNvPr id="5459" name="Google Shape;5459;p2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60" name="Google Shape;5460;p2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61" name="Google Shape;5461;p2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2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2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2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2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66" name="Google Shape;5466;p27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5467" name="Google Shape;5467;p2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468" name="Google Shape;5468;p2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9" name="Google Shape;5469;p2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2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2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2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73" name="Google Shape;5473;p2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4" name="Google Shape;5474;p27"/>
            <p:cNvSpPr/>
            <p:nvPr/>
          </p:nvSpPr>
          <p:spPr>
            <a:xfrm>
              <a:off x="8006238" y="4921708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7"/>
            <p:cNvSpPr/>
            <p:nvPr/>
          </p:nvSpPr>
          <p:spPr>
            <a:xfrm>
              <a:off x="790288" y="49220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7"/>
            <p:cNvSpPr/>
            <p:nvPr/>
          </p:nvSpPr>
          <p:spPr>
            <a:xfrm>
              <a:off x="149515" y="3888362"/>
              <a:ext cx="442949" cy="44337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7"/>
            <p:cNvSpPr/>
            <p:nvPr/>
          </p:nvSpPr>
          <p:spPr>
            <a:xfrm>
              <a:off x="8588496" y="376017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7"/>
            <p:cNvSpPr/>
            <p:nvPr/>
          </p:nvSpPr>
          <p:spPr>
            <a:xfrm>
              <a:off x="8588496" y="84392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7"/>
            <p:cNvSpPr/>
            <p:nvPr/>
          </p:nvSpPr>
          <p:spPr>
            <a:xfrm>
              <a:off x="274821" y="-85421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7"/>
            <p:cNvSpPr/>
            <p:nvPr/>
          </p:nvSpPr>
          <p:spPr>
            <a:xfrm>
              <a:off x="199464" y="768485"/>
              <a:ext cx="442949" cy="44336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1" name="Google Shape;548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35" name="Google Shape;435;p4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6" name="Google Shape;436;p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37" name="Google Shape;437;p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2" name="Google Shape;622;p4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623" name="Google Shape;623;p4"/>
            <p:cNvSpPr/>
            <p:nvPr/>
          </p:nvSpPr>
          <p:spPr>
            <a:xfrm rot="10800000">
              <a:off x="8103203" y="4578458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" name="Google Shape;624;p4"/>
            <p:cNvGrpSpPr/>
            <p:nvPr/>
          </p:nvGrpSpPr>
          <p:grpSpPr>
            <a:xfrm rot="10800000">
              <a:off x="8021900" y="4641048"/>
              <a:ext cx="858544" cy="356719"/>
              <a:chOff x="219125" y="484675"/>
              <a:chExt cx="1622650" cy="674200"/>
            </a:xfrm>
          </p:grpSpPr>
          <p:sp>
            <p:nvSpPr>
              <p:cNvPr id="625" name="Google Shape;625;p4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26" name="Google Shape;626;p4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27" name="Google Shape;627;p4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0" name="Google Shape;630;p4"/>
            <p:cNvGrpSpPr/>
            <p:nvPr/>
          </p:nvGrpSpPr>
          <p:grpSpPr>
            <a:xfrm rot="10800000">
              <a:off x="274828" y="285765"/>
              <a:ext cx="498909" cy="721242"/>
              <a:chOff x="8233275" y="1900925"/>
              <a:chExt cx="753525" cy="1089325"/>
            </a:xfrm>
          </p:grpSpPr>
          <p:sp>
            <p:nvSpPr>
              <p:cNvPr id="631" name="Google Shape;631;p4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2" name="Google Shape;632;p4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5" name="Google Shape;635;p4"/>
            <p:cNvGrpSpPr/>
            <p:nvPr/>
          </p:nvGrpSpPr>
          <p:grpSpPr>
            <a:xfrm rot="10800000">
              <a:off x="8442613" y="285764"/>
              <a:ext cx="438102" cy="483364"/>
              <a:chOff x="6715777" y="3950739"/>
              <a:chExt cx="586325" cy="646900"/>
            </a:xfrm>
          </p:grpSpPr>
          <p:sp>
            <p:nvSpPr>
              <p:cNvPr id="636" name="Google Shape;636;p4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7" name="Google Shape;637;p4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8" name="Google Shape;638;p4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" name="Google Shape;643;p4"/>
            <p:cNvSpPr/>
            <p:nvPr/>
          </p:nvSpPr>
          <p:spPr>
            <a:xfrm rot="10800000">
              <a:off x="274813" y="756266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 rot="10800000">
              <a:off x="8679538" y="655566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4"/>
          <p:cNvSpPr txBox="1">
            <a:spLocks noGrp="1"/>
          </p:cNvSpPr>
          <p:nvPr>
            <p:ph type="body" idx="1"/>
          </p:nvPr>
        </p:nvSpPr>
        <p:spPr>
          <a:xfrm>
            <a:off x="713325" y="1256175"/>
            <a:ext cx="7717800" cy="3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47" name="Google Shape;647;p4"/>
          <p:cNvSpPr/>
          <p:nvPr/>
        </p:nvSpPr>
        <p:spPr>
          <a:xfrm rot="10800000">
            <a:off x="274813" y="4578466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5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651" name="Google Shape;651;p5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2" name="Google Shape;652;p5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653" name="Google Shape;653;p5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6" name="Google Shape;656;p5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5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658" name="Google Shape;658;p5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5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5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5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5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5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5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5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5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5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5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5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5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5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5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5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5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5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5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5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5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5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5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5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5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5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5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8" name="Google Shape;838;p5"/>
          <p:cNvSpPr/>
          <p:nvPr/>
        </p:nvSpPr>
        <p:spPr>
          <a:xfrm>
            <a:off x="8702888" y="20313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"/>
          <p:cNvSpPr/>
          <p:nvPr/>
        </p:nvSpPr>
        <p:spPr>
          <a:xfrm>
            <a:off x="8679538" y="432588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"/>
          <p:cNvSpPr/>
          <p:nvPr/>
        </p:nvSpPr>
        <p:spPr>
          <a:xfrm>
            <a:off x="274813" y="442658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" name="Google Shape;841;p5"/>
          <p:cNvGrpSpPr/>
          <p:nvPr/>
        </p:nvGrpSpPr>
        <p:grpSpPr>
          <a:xfrm rot="10800000"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842" name="Google Shape;842;p5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3" name="Google Shape;843;p5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844" name="Google Shape;844;p5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845" name="Google Shape;845;p5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846" name="Google Shape;846;p5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5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5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49" name="Google Shape;849;p5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850" name="Google Shape;850;p5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51" name="Google Shape;851;p5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5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5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4" name="Google Shape;854;p5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5" name="Google Shape;855;p5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856" name="Google Shape;856;p5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57" name="Google Shape;857;p5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58" name="Google Shape;858;p5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5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5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5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3" name="Google Shape;863;p5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864" name="Google Shape;864;p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865" name="Google Shape;865;p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66" name="Google Shape;866;p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0" name="Google Shape;870;p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1" name="Google Shape;871;p5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"/>
          <p:cNvSpPr txBox="1">
            <a:spLocks noGrp="1"/>
          </p:cNvSpPr>
          <p:nvPr>
            <p:ph type="subTitle" idx="1"/>
          </p:nvPr>
        </p:nvSpPr>
        <p:spPr>
          <a:xfrm>
            <a:off x="1977213" y="3112269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874" name="Google Shape;874;p5"/>
          <p:cNvSpPr txBox="1">
            <a:spLocks noGrp="1"/>
          </p:cNvSpPr>
          <p:nvPr>
            <p:ph type="subTitle" idx="2"/>
          </p:nvPr>
        </p:nvSpPr>
        <p:spPr>
          <a:xfrm>
            <a:off x="1361163" y="3630200"/>
            <a:ext cx="28518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875" name="Google Shape;875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76" name="Google Shape;876;p5"/>
          <p:cNvSpPr txBox="1">
            <a:spLocks noGrp="1"/>
          </p:cNvSpPr>
          <p:nvPr>
            <p:ph type="subTitle" idx="3"/>
          </p:nvPr>
        </p:nvSpPr>
        <p:spPr>
          <a:xfrm>
            <a:off x="5552838" y="3112283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877" name="Google Shape;877;p5"/>
          <p:cNvSpPr txBox="1">
            <a:spLocks noGrp="1"/>
          </p:cNvSpPr>
          <p:nvPr>
            <p:ph type="subTitle" idx="4"/>
          </p:nvPr>
        </p:nvSpPr>
        <p:spPr>
          <a:xfrm>
            <a:off x="4936788" y="3630225"/>
            <a:ext cx="28518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878" name="Google Shape;87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6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881" name="Google Shape;881;p6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2" name="Google Shape;882;p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883" name="Google Shape;883;p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6" name="Google Shape;886;p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7" name="Google Shape;887;p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888" name="Google Shape;888;p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8" name="Google Shape;1068;p6"/>
          <p:cNvGrpSpPr/>
          <p:nvPr/>
        </p:nvGrpSpPr>
        <p:grpSpPr>
          <a:xfrm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1069" name="Google Shape;1069;p6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0" name="Google Shape;1070;p6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1071" name="Google Shape;1071;p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072" name="Google Shape;1072;p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073" name="Google Shape;1073;p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6" name="Google Shape;1076;p6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1077" name="Google Shape;1077;p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8" name="Google Shape;1078;p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1" name="Google Shape;1081;p6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2" name="Google Shape;1082;p6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1083" name="Google Shape;1083;p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84" name="Google Shape;1084;p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85" name="Google Shape;1085;p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0" name="Google Shape;1090;p6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1091" name="Google Shape;1091;p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092" name="Google Shape;1092;p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93" name="Google Shape;1093;p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97" name="Google Shape;1097;p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8" name="Google Shape;1098;p6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oogle Shape;1103;p7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104" name="Google Shape;1104;p7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5" name="Google Shape;1105;p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106" name="Google Shape;1106;p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9" name="Google Shape;1109;p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0" name="Google Shape;1110;p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111" name="Google Shape;1111;p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1" name="Google Shape;1291;p7"/>
          <p:cNvGrpSpPr/>
          <p:nvPr/>
        </p:nvGrpSpPr>
        <p:grpSpPr>
          <a:xfrm rot="10800000"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1292" name="Google Shape;1292;p7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3" name="Google Shape;1293;p7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1294" name="Google Shape;1294;p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295" name="Google Shape;1295;p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296" name="Google Shape;1296;p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9" name="Google Shape;1299;p7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1300" name="Google Shape;1300;p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1" name="Google Shape;1301;p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4" name="Google Shape;1304;p7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5" name="Google Shape;1305;p7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1306" name="Google Shape;1306;p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7" name="Google Shape;1307;p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8" name="Google Shape;1308;p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3" name="Google Shape;1313;p7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1314" name="Google Shape;1314;p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315" name="Google Shape;1315;p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16" name="Google Shape;1316;p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0" name="Google Shape;1320;p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1" name="Google Shape;1321;p7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3" name="Google Shape;1323;p7"/>
          <p:cNvSpPr txBox="1">
            <a:spLocks noGrp="1"/>
          </p:cNvSpPr>
          <p:nvPr>
            <p:ph type="body" idx="1"/>
          </p:nvPr>
        </p:nvSpPr>
        <p:spPr>
          <a:xfrm>
            <a:off x="713225" y="1385625"/>
            <a:ext cx="3858900" cy="3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24" name="Google Shape;1324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5" name="Google Shape;132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" name="Google Shape;1327;p8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328" name="Google Shape;1328;p8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9" name="Google Shape;1329;p8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330" name="Google Shape;1330;p8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8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8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3" name="Google Shape;1333;p8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4" name="Google Shape;1334;p8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335" name="Google Shape;1335;p8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8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8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8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8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8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8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8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8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8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8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8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8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8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8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8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8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8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8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8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8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8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8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8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8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8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8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8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8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8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8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8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8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8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8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8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8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8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8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8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8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8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8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8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8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8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8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8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8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8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8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8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8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8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8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8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8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8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8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8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8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8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8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8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8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8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8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8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8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8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8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8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8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8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8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8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8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8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8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8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8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8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8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8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8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8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8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8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8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8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8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8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8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8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8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8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8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8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8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8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8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8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8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8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8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8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8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8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8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8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8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8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8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8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8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8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8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8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8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8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8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8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8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8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8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8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8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8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8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8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8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8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8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8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8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8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8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8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8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8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8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8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8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8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8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8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8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8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8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8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8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8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8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8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8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8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8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8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8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8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8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8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8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8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8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8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8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8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8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8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8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8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8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8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8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8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8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8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8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8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5" name="Google Shape;1515;p8"/>
          <p:cNvGrpSpPr/>
          <p:nvPr/>
        </p:nvGrpSpPr>
        <p:grpSpPr>
          <a:xfrm>
            <a:off x="-1670858" y="-940294"/>
            <a:ext cx="10475591" cy="7640903"/>
            <a:chOff x="-1670858" y="-940294"/>
            <a:chExt cx="10475591" cy="7640903"/>
          </a:xfrm>
        </p:grpSpPr>
        <p:grpSp>
          <p:nvGrpSpPr>
            <p:cNvPr id="1516" name="Google Shape;1516;p8"/>
            <p:cNvGrpSpPr/>
            <p:nvPr/>
          </p:nvGrpSpPr>
          <p:grpSpPr>
            <a:xfrm>
              <a:off x="446775" y="904123"/>
              <a:ext cx="532885" cy="531529"/>
              <a:chOff x="3425939" y="1163662"/>
              <a:chExt cx="1615294" cy="1611183"/>
            </a:xfrm>
          </p:grpSpPr>
          <p:sp>
            <p:nvSpPr>
              <p:cNvPr id="1517" name="Google Shape;1517;p8"/>
              <p:cNvSpPr/>
              <p:nvPr/>
            </p:nvSpPr>
            <p:spPr>
              <a:xfrm>
                <a:off x="3425939" y="1163662"/>
                <a:ext cx="1615285" cy="1611166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11734" extrusionOk="0">
                    <a:moveTo>
                      <a:pt x="5882" y="0"/>
                    </a:moveTo>
                    <a:cubicBezTo>
                      <a:pt x="2627" y="0"/>
                      <a:pt x="0" y="2627"/>
                      <a:pt x="0" y="5852"/>
                    </a:cubicBezTo>
                    <a:cubicBezTo>
                      <a:pt x="0" y="9107"/>
                      <a:pt x="2627" y="11734"/>
                      <a:pt x="5882" y="11734"/>
                    </a:cubicBezTo>
                    <a:cubicBezTo>
                      <a:pt x="9109" y="11734"/>
                      <a:pt x="11764" y="9107"/>
                      <a:pt x="11764" y="5852"/>
                    </a:cubicBezTo>
                    <a:cubicBezTo>
                      <a:pt x="11764" y="2627"/>
                      <a:pt x="9109" y="0"/>
                      <a:pt x="5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8"/>
              <p:cNvSpPr/>
              <p:nvPr/>
            </p:nvSpPr>
            <p:spPr>
              <a:xfrm>
                <a:off x="3755205" y="2434732"/>
                <a:ext cx="1011544" cy="340111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2477" extrusionOk="0">
                    <a:moveTo>
                      <a:pt x="3240" y="0"/>
                    </a:moveTo>
                    <a:cubicBezTo>
                      <a:pt x="2996" y="0"/>
                      <a:pt x="2755" y="22"/>
                      <a:pt x="2513" y="78"/>
                    </a:cubicBezTo>
                    <a:cubicBezTo>
                      <a:pt x="2029" y="193"/>
                      <a:pt x="1600" y="364"/>
                      <a:pt x="1173" y="592"/>
                    </a:cubicBezTo>
                    <a:cubicBezTo>
                      <a:pt x="773" y="821"/>
                      <a:pt x="400" y="1106"/>
                      <a:pt x="1" y="1307"/>
                    </a:cubicBezTo>
                    <a:cubicBezTo>
                      <a:pt x="972" y="2050"/>
                      <a:pt x="2171" y="2477"/>
                      <a:pt x="3484" y="2477"/>
                    </a:cubicBezTo>
                    <a:cubicBezTo>
                      <a:pt x="4969" y="2477"/>
                      <a:pt x="6339" y="1906"/>
                      <a:pt x="7367" y="992"/>
                    </a:cubicBezTo>
                    <a:cubicBezTo>
                      <a:pt x="6711" y="736"/>
                      <a:pt x="6054" y="451"/>
                      <a:pt x="5341" y="250"/>
                    </a:cubicBezTo>
                    <a:cubicBezTo>
                      <a:pt x="4912" y="135"/>
                      <a:pt x="4455" y="78"/>
                      <a:pt x="3998" y="51"/>
                    </a:cubicBezTo>
                    <a:cubicBezTo>
                      <a:pt x="3739" y="22"/>
                      <a:pt x="3488" y="0"/>
                      <a:pt x="3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8"/>
              <p:cNvSpPr/>
              <p:nvPr/>
            </p:nvSpPr>
            <p:spPr>
              <a:xfrm>
                <a:off x="3884825" y="1163662"/>
                <a:ext cx="627358" cy="171634"/>
              </a:xfrm>
              <a:custGeom>
                <a:avLst/>
                <a:gdLst/>
                <a:ahLst/>
                <a:cxnLst/>
                <a:rect l="l" t="t" r="r" b="b"/>
                <a:pathLst>
                  <a:path w="4569" h="1250" extrusionOk="0">
                    <a:moveTo>
                      <a:pt x="2540" y="0"/>
                    </a:moveTo>
                    <a:cubicBezTo>
                      <a:pt x="1626" y="0"/>
                      <a:pt x="770" y="199"/>
                      <a:pt x="0" y="571"/>
                    </a:cubicBezTo>
                    <a:cubicBezTo>
                      <a:pt x="321" y="942"/>
                      <a:pt x="622" y="1249"/>
                      <a:pt x="1163" y="1249"/>
                    </a:cubicBezTo>
                    <a:cubicBezTo>
                      <a:pt x="1245" y="1249"/>
                      <a:pt x="1333" y="1242"/>
                      <a:pt x="1428" y="1227"/>
                    </a:cubicBezTo>
                    <a:cubicBezTo>
                      <a:pt x="2227" y="1113"/>
                      <a:pt x="2969" y="770"/>
                      <a:pt x="3739" y="628"/>
                    </a:cubicBezTo>
                    <a:cubicBezTo>
                      <a:pt x="4054" y="542"/>
                      <a:pt x="4340" y="485"/>
                      <a:pt x="4568" y="370"/>
                    </a:cubicBezTo>
                    <a:cubicBezTo>
                      <a:pt x="3940" y="115"/>
                      <a:pt x="3255" y="0"/>
                      <a:pt x="2540" y="0"/>
                    </a:cubicBezTo>
                    <a:close/>
                  </a:path>
                </a:pathLst>
              </a:custGeom>
              <a:solidFill>
                <a:srgbClr val="DFD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8"/>
              <p:cNvSpPr/>
              <p:nvPr/>
            </p:nvSpPr>
            <p:spPr>
              <a:xfrm>
                <a:off x="4002361" y="2594423"/>
                <a:ext cx="635184" cy="180422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1314" extrusionOk="0">
                    <a:moveTo>
                      <a:pt x="2856" y="0"/>
                    </a:moveTo>
                    <a:cubicBezTo>
                      <a:pt x="1999" y="0"/>
                      <a:pt x="1086" y="172"/>
                      <a:pt x="400" y="715"/>
                    </a:cubicBezTo>
                    <a:cubicBezTo>
                      <a:pt x="286" y="829"/>
                      <a:pt x="142" y="971"/>
                      <a:pt x="1" y="1058"/>
                    </a:cubicBezTo>
                    <a:cubicBezTo>
                      <a:pt x="542" y="1229"/>
                      <a:pt x="1086" y="1314"/>
                      <a:pt x="1684" y="1314"/>
                    </a:cubicBezTo>
                    <a:cubicBezTo>
                      <a:pt x="2769" y="1314"/>
                      <a:pt x="3769" y="1028"/>
                      <a:pt x="4626" y="514"/>
                    </a:cubicBezTo>
                    <a:cubicBezTo>
                      <a:pt x="4055" y="286"/>
                      <a:pt x="3511" y="0"/>
                      <a:pt x="2856" y="0"/>
                    </a:cubicBezTo>
                    <a:close/>
                  </a:path>
                </a:pathLst>
              </a:custGeom>
              <a:solidFill>
                <a:srgbClr val="DFD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8"/>
              <p:cNvSpPr/>
              <p:nvPr/>
            </p:nvSpPr>
            <p:spPr>
              <a:xfrm>
                <a:off x="3469191" y="1379100"/>
                <a:ext cx="780181" cy="1174116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8551" extrusionOk="0">
                    <a:moveTo>
                      <a:pt x="1912" y="1"/>
                    </a:moveTo>
                    <a:cubicBezTo>
                      <a:pt x="1771" y="1"/>
                      <a:pt x="1657" y="1"/>
                      <a:pt x="1513" y="30"/>
                    </a:cubicBezTo>
                    <a:cubicBezTo>
                      <a:pt x="828" y="686"/>
                      <a:pt x="314" y="1485"/>
                      <a:pt x="1" y="2399"/>
                    </a:cubicBezTo>
                    <a:cubicBezTo>
                      <a:pt x="115" y="2570"/>
                      <a:pt x="229" y="2771"/>
                      <a:pt x="257" y="3000"/>
                    </a:cubicBezTo>
                    <a:cubicBezTo>
                      <a:pt x="343" y="3312"/>
                      <a:pt x="257" y="3628"/>
                      <a:pt x="229" y="3941"/>
                    </a:cubicBezTo>
                    <a:cubicBezTo>
                      <a:pt x="229" y="4313"/>
                      <a:pt x="314" y="4655"/>
                      <a:pt x="428" y="4998"/>
                    </a:cubicBezTo>
                    <a:cubicBezTo>
                      <a:pt x="599" y="5398"/>
                      <a:pt x="770" y="5683"/>
                      <a:pt x="1170" y="5855"/>
                    </a:cubicBezTo>
                    <a:cubicBezTo>
                      <a:pt x="1284" y="5912"/>
                      <a:pt x="1399" y="5912"/>
                      <a:pt x="1542" y="5996"/>
                    </a:cubicBezTo>
                    <a:cubicBezTo>
                      <a:pt x="1771" y="6168"/>
                      <a:pt x="1828" y="6483"/>
                      <a:pt x="1885" y="6739"/>
                    </a:cubicBezTo>
                    <a:cubicBezTo>
                      <a:pt x="1970" y="7168"/>
                      <a:pt x="2027" y="7568"/>
                      <a:pt x="2113" y="7967"/>
                    </a:cubicBezTo>
                    <a:cubicBezTo>
                      <a:pt x="2141" y="8109"/>
                      <a:pt x="2171" y="8452"/>
                      <a:pt x="2285" y="8509"/>
                    </a:cubicBezTo>
                    <a:cubicBezTo>
                      <a:pt x="2335" y="8538"/>
                      <a:pt x="2383" y="8551"/>
                      <a:pt x="2429" y="8551"/>
                    </a:cubicBezTo>
                    <a:cubicBezTo>
                      <a:pt x="2740" y="8551"/>
                      <a:pt x="2924" y="7938"/>
                      <a:pt x="2997" y="7739"/>
                    </a:cubicBezTo>
                    <a:cubicBezTo>
                      <a:pt x="3169" y="7138"/>
                      <a:pt x="3941" y="6339"/>
                      <a:pt x="3712" y="5711"/>
                    </a:cubicBezTo>
                    <a:cubicBezTo>
                      <a:pt x="3568" y="5254"/>
                      <a:pt x="2826" y="5197"/>
                      <a:pt x="2399" y="5025"/>
                    </a:cubicBezTo>
                    <a:cubicBezTo>
                      <a:pt x="2342" y="4998"/>
                      <a:pt x="2342" y="4941"/>
                      <a:pt x="2342" y="4854"/>
                    </a:cubicBezTo>
                    <a:cubicBezTo>
                      <a:pt x="2456" y="4055"/>
                      <a:pt x="1970" y="2885"/>
                      <a:pt x="2769" y="2314"/>
                    </a:cubicBezTo>
                    <a:cubicBezTo>
                      <a:pt x="3048" y="2111"/>
                      <a:pt x="3368" y="2066"/>
                      <a:pt x="3696" y="2066"/>
                    </a:cubicBezTo>
                    <a:cubicBezTo>
                      <a:pt x="3958" y="2066"/>
                      <a:pt x="4225" y="2094"/>
                      <a:pt x="4482" y="2094"/>
                    </a:cubicBezTo>
                    <a:cubicBezTo>
                      <a:pt x="4629" y="2094"/>
                      <a:pt x="4773" y="2085"/>
                      <a:pt x="4911" y="2056"/>
                    </a:cubicBezTo>
                    <a:cubicBezTo>
                      <a:pt x="5681" y="1915"/>
                      <a:pt x="5396" y="1572"/>
                      <a:pt x="4882" y="1371"/>
                    </a:cubicBezTo>
                    <a:cubicBezTo>
                      <a:pt x="4569" y="1257"/>
                      <a:pt x="4254" y="1200"/>
                      <a:pt x="3911" y="1085"/>
                    </a:cubicBezTo>
                    <a:cubicBezTo>
                      <a:pt x="3655" y="1001"/>
                      <a:pt x="3454" y="914"/>
                      <a:pt x="3226" y="743"/>
                    </a:cubicBezTo>
                    <a:cubicBezTo>
                      <a:pt x="2769" y="430"/>
                      <a:pt x="2541" y="30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8"/>
              <p:cNvSpPr/>
              <p:nvPr/>
            </p:nvSpPr>
            <p:spPr>
              <a:xfrm>
                <a:off x="4308148" y="1386927"/>
                <a:ext cx="733085" cy="1083905"/>
              </a:xfrm>
              <a:custGeom>
                <a:avLst/>
                <a:gdLst/>
                <a:ahLst/>
                <a:cxnLst/>
                <a:rect l="l" t="t" r="r" b="b"/>
                <a:pathLst>
                  <a:path w="5339" h="7894" extrusionOk="0">
                    <a:moveTo>
                      <a:pt x="3511" y="1"/>
                    </a:moveTo>
                    <a:cubicBezTo>
                      <a:pt x="3226" y="202"/>
                      <a:pt x="2913" y="316"/>
                      <a:pt x="2598" y="515"/>
                    </a:cubicBezTo>
                    <a:cubicBezTo>
                      <a:pt x="2113" y="773"/>
                      <a:pt x="2084" y="1001"/>
                      <a:pt x="1942" y="1485"/>
                    </a:cubicBezTo>
                    <a:cubicBezTo>
                      <a:pt x="1855" y="1743"/>
                      <a:pt x="1942" y="1686"/>
                      <a:pt x="1798" y="1885"/>
                    </a:cubicBezTo>
                    <a:cubicBezTo>
                      <a:pt x="1599" y="2285"/>
                      <a:pt x="1143" y="2486"/>
                      <a:pt x="827" y="2771"/>
                    </a:cubicBezTo>
                    <a:cubicBezTo>
                      <a:pt x="743" y="2828"/>
                      <a:pt x="1" y="3484"/>
                      <a:pt x="599" y="3571"/>
                    </a:cubicBezTo>
                    <a:cubicBezTo>
                      <a:pt x="606" y="3572"/>
                      <a:pt x="614" y="3572"/>
                      <a:pt x="621" y="3572"/>
                    </a:cubicBezTo>
                    <a:cubicBezTo>
                      <a:pt x="799" y="3572"/>
                      <a:pt x="1119" y="3282"/>
                      <a:pt x="1257" y="3198"/>
                    </a:cubicBezTo>
                    <a:cubicBezTo>
                      <a:pt x="1553" y="3029"/>
                      <a:pt x="2005" y="2829"/>
                      <a:pt x="2417" y="2829"/>
                    </a:cubicBezTo>
                    <a:cubicBezTo>
                      <a:pt x="2561" y="2829"/>
                      <a:pt x="2700" y="2854"/>
                      <a:pt x="2826" y="2913"/>
                    </a:cubicBezTo>
                    <a:cubicBezTo>
                      <a:pt x="3283" y="3114"/>
                      <a:pt x="3226" y="3655"/>
                      <a:pt x="2940" y="3970"/>
                    </a:cubicBezTo>
                    <a:cubicBezTo>
                      <a:pt x="2426" y="4512"/>
                      <a:pt x="1542" y="4340"/>
                      <a:pt x="999" y="4770"/>
                    </a:cubicBezTo>
                    <a:cubicBezTo>
                      <a:pt x="256" y="5311"/>
                      <a:pt x="1341" y="6140"/>
                      <a:pt x="1599" y="6654"/>
                    </a:cubicBezTo>
                    <a:cubicBezTo>
                      <a:pt x="1758" y="6928"/>
                      <a:pt x="1991" y="7893"/>
                      <a:pt x="2354" y="7893"/>
                    </a:cubicBezTo>
                    <a:cubicBezTo>
                      <a:pt x="2446" y="7893"/>
                      <a:pt x="2546" y="7832"/>
                      <a:pt x="2655" y="7682"/>
                    </a:cubicBezTo>
                    <a:cubicBezTo>
                      <a:pt x="2856" y="7424"/>
                      <a:pt x="2913" y="7111"/>
                      <a:pt x="3054" y="6853"/>
                    </a:cubicBezTo>
                    <a:cubicBezTo>
                      <a:pt x="3255" y="6426"/>
                      <a:pt x="3598" y="6140"/>
                      <a:pt x="3968" y="5882"/>
                    </a:cubicBezTo>
                    <a:cubicBezTo>
                      <a:pt x="4425" y="5569"/>
                      <a:pt x="4882" y="5284"/>
                      <a:pt x="5281" y="4884"/>
                    </a:cubicBezTo>
                    <a:cubicBezTo>
                      <a:pt x="5311" y="4683"/>
                      <a:pt x="5339" y="4455"/>
                      <a:pt x="5339" y="4226"/>
                    </a:cubicBezTo>
                    <a:cubicBezTo>
                      <a:pt x="5339" y="2570"/>
                      <a:pt x="4626" y="1058"/>
                      <a:pt x="3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8"/>
              <p:cNvSpPr/>
              <p:nvPr/>
            </p:nvSpPr>
            <p:spPr>
              <a:xfrm>
                <a:off x="3425939" y="1571333"/>
                <a:ext cx="1615285" cy="670610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4884" extrusionOk="0">
                    <a:moveTo>
                      <a:pt x="773" y="1"/>
                    </a:moveTo>
                    <a:cubicBezTo>
                      <a:pt x="286" y="857"/>
                      <a:pt x="0" y="1828"/>
                      <a:pt x="0" y="2883"/>
                    </a:cubicBezTo>
                    <a:cubicBezTo>
                      <a:pt x="0" y="3283"/>
                      <a:pt x="30" y="3683"/>
                      <a:pt x="115" y="4055"/>
                    </a:cubicBezTo>
                    <a:cubicBezTo>
                      <a:pt x="527" y="4185"/>
                      <a:pt x="964" y="4255"/>
                      <a:pt x="1425" y="4255"/>
                    </a:cubicBezTo>
                    <a:cubicBezTo>
                      <a:pt x="1667" y="4255"/>
                      <a:pt x="1915" y="4236"/>
                      <a:pt x="2170" y="4197"/>
                    </a:cubicBezTo>
                    <a:cubicBezTo>
                      <a:pt x="3456" y="3998"/>
                      <a:pt x="4655" y="3454"/>
                      <a:pt x="5939" y="3427"/>
                    </a:cubicBezTo>
                    <a:cubicBezTo>
                      <a:pt x="7762" y="3427"/>
                      <a:pt x="9527" y="4883"/>
                      <a:pt x="11293" y="4883"/>
                    </a:cubicBezTo>
                    <a:cubicBezTo>
                      <a:pt x="11327" y="4883"/>
                      <a:pt x="11360" y="4883"/>
                      <a:pt x="11393" y="4882"/>
                    </a:cubicBezTo>
                    <a:cubicBezTo>
                      <a:pt x="11622" y="4254"/>
                      <a:pt x="11764" y="3598"/>
                      <a:pt x="11764" y="2883"/>
                    </a:cubicBezTo>
                    <a:cubicBezTo>
                      <a:pt x="11764" y="1942"/>
                      <a:pt x="11508" y="1028"/>
                      <a:pt x="11108" y="229"/>
                    </a:cubicBezTo>
                    <a:cubicBezTo>
                      <a:pt x="10251" y="229"/>
                      <a:pt x="9422" y="314"/>
                      <a:pt x="8566" y="572"/>
                    </a:cubicBezTo>
                    <a:cubicBezTo>
                      <a:pt x="7424" y="885"/>
                      <a:pt x="6311" y="1314"/>
                      <a:pt x="5140" y="1570"/>
                    </a:cubicBezTo>
                    <a:cubicBezTo>
                      <a:pt x="4700" y="1661"/>
                      <a:pt x="4243" y="1728"/>
                      <a:pt x="3788" y="1728"/>
                    </a:cubicBezTo>
                    <a:cubicBezTo>
                      <a:pt x="3387" y="1728"/>
                      <a:pt x="2987" y="1676"/>
                      <a:pt x="2600" y="1542"/>
                    </a:cubicBezTo>
                    <a:cubicBezTo>
                      <a:pt x="1828" y="1257"/>
                      <a:pt x="1286" y="629"/>
                      <a:pt x="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8"/>
              <p:cNvSpPr/>
              <p:nvPr/>
            </p:nvSpPr>
            <p:spPr>
              <a:xfrm>
                <a:off x="3723899" y="1163662"/>
                <a:ext cx="976394" cy="232736"/>
              </a:xfrm>
              <a:custGeom>
                <a:avLst/>
                <a:gdLst/>
                <a:ahLst/>
                <a:cxnLst/>
                <a:rect l="l" t="t" r="r" b="b"/>
                <a:pathLst>
                  <a:path w="7111" h="1695" extrusionOk="0">
                    <a:moveTo>
                      <a:pt x="3712" y="0"/>
                    </a:moveTo>
                    <a:cubicBezTo>
                      <a:pt x="2314" y="0"/>
                      <a:pt x="1001" y="485"/>
                      <a:pt x="0" y="1314"/>
                    </a:cubicBezTo>
                    <a:cubicBezTo>
                      <a:pt x="398" y="1536"/>
                      <a:pt x="817" y="1695"/>
                      <a:pt x="1314" y="1695"/>
                    </a:cubicBezTo>
                    <a:cubicBezTo>
                      <a:pt x="1388" y="1695"/>
                      <a:pt x="1464" y="1691"/>
                      <a:pt x="1542" y="1684"/>
                    </a:cubicBezTo>
                    <a:cubicBezTo>
                      <a:pt x="2513" y="1599"/>
                      <a:pt x="3426" y="1227"/>
                      <a:pt x="4370" y="1056"/>
                    </a:cubicBezTo>
                    <a:cubicBezTo>
                      <a:pt x="4794" y="963"/>
                      <a:pt x="5218" y="920"/>
                      <a:pt x="5643" y="920"/>
                    </a:cubicBezTo>
                    <a:cubicBezTo>
                      <a:pt x="6132" y="920"/>
                      <a:pt x="6621" y="978"/>
                      <a:pt x="7111" y="1085"/>
                    </a:cubicBezTo>
                    <a:cubicBezTo>
                      <a:pt x="6140" y="400"/>
                      <a:pt x="4968" y="0"/>
                      <a:pt x="3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8"/>
              <p:cNvSpPr/>
              <p:nvPr/>
            </p:nvSpPr>
            <p:spPr>
              <a:xfrm>
                <a:off x="3884825" y="1163662"/>
                <a:ext cx="627358" cy="171634"/>
              </a:xfrm>
              <a:custGeom>
                <a:avLst/>
                <a:gdLst/>
                <a:ahLst/>
                <a:cxnLst/>
                <a:rect l="l" t="t" r="r" b="b"/>
                <a:pathLst>
                  <a:path w="4569" h="1250" extrusionOk="0">
                    <a:moveTo>
                      <a:pt x="2540" y="0"/>
                    </a:moveTo>
                    <a:cubicBezTo>
                      <a:pt x="1626" y="0"/>
                      <a:pt x="770" y="199"/>
                      <a:pt x="0" y="571"/>
                    </a:cubicBezTo>
                    <a:cubicBezTo>
                      <a:pt x="321" y="942"/>
                      <a:pt x="622" y="1249"/>
                      <a:pt x="1163" y="1249"/>
                    </a:cubicBezTo>
                    <a:cubicBezTo>
                      <a:pt x="1245" y="1249"/>
                      <a:pt x="1333" y="1242"/>
                      <a:pt x="1428" y="1227"/>
                    </a:cubicBezTo>
                    <a:cubicBezTo>
                      <a:pt x="2227" y="1113"/>
                      <a:pt x="2969" y="770"/>
                      <a:pt x="3739" y="628"/>
                    </a:cubicBezTo>
                    <a:cubicBezTo>
                      <a:pt x="4054" y="542"/>
                      <a:pt x="4340" y="485"/>
                      <a:pt x="4568" y="370"/>
                    </a:cubicBezTo>
                    <a:cubicBezTo>
                      <a:pt x="3940" y="115"/>
                      <a:pt x="3255" y="0"/>
                      <a:pt x="25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8"/>
              <p:cNvSpPr/>
              <p:nvPr/>
            </p:nvSpPr>
            <p:spPr>
              <a:xfrm>
                <a:off x="3469191" y="1571333"/>
                <a:ext cx="439247" cy="584106"/>
              </a:xfrm>
              <a:custGeom>
                <a:avLst/>
                <a:gdLst/>
                <a:ahLst/>
                <a:cxnLst/>
                <a:rect l="l" t="t" r="r" b="b"/>
                <a:pathLst>
                  <a:path w="3199" h="4254" extrusionOk="0">
                    <a:moveTo>
                      <a:pt x="458" y="1"/>
                    </a:moveTo>
                    <a:cubicBezTo>
                      <a:pt x="286" y="314"/>
                      <a:pt x="115" y="656"/>
                      <a:pt x="1" y="999"/>
                    </a:cubicBezTo>
                    <a:cubicBezTo>
                      <a:pt x="115" y="1170"/>
                      <a:pt x="229" y="1371"/>
                      <a:pt x="257" y="1600"/>
                    </a:cubicBezTo>
                    <a:cubicBezTo>
                      <a:pt x="343" y="1912"/>
                      <a:pt x="257" y="2228"/>
                      <a:pt x="229" y="2541"/>
                    </a:cubicBezTo>
                    <a:cubicBezTo>
                      <a:pt x="229" y="2913"/>
                      <a:pt x="314" y="3255"/>
                      <a:pt x="428" y="3598"/>
                    </a:cubicBezTo>
                    <a:cubicBezTo>
                      <a:pt x="542" y="3854"/>
                      <a:pt x="656" y="4082"/>
                      <a:pt x="828" y="4254"/>
                    </a:cubicBezTo>
                    <a:cubicBezTo>
                      <a:pt x="1170" y="4254"/>
                      <a:pt x="1513" y="4254"/>
                      <a:pt x="1855" y="4197"/>
                    </a:cubicBezTo>
                    <a:cubicBezTo>
                      <a:pt x="2312" y="4112"/>
                      <a:pt x="2769" y="3998"/>
                      <a:pt x="3198" y="3884"/>
                    </a:cubicBezTo>
                    <a:cubicBezTo>
                      <a:pt x="2940" y="3769"/>
                      <a:pt x="2627" y="3740"/>
                      <a:pt x="2399" y="3625"/>
                    </a:cubicBezTo>
                    <a:cubicBezTo>
                      <a:pt x="2342" y="3598"/>
                      <a:pt x="2342" y="3541"/>
                      <a:pt x="2342" y="3454"/>
                    </a:cubicBezTo>
                    <a:cubicBezTo>
                      <a:pt x="2426" y="2883"/>
                      <a:pt x="2198" y="2141"/>
                      <a:pt x="2369" y="1542"/>
                    </a:cubicBezTo>
                    <a:lnTo>
                      <a:pt x="2285" y="1542"/>
                    </a:lnTo>
                    <a:cubicBezTo>
                      <a:pt x="1513" y="1257"/>
                      <a:pt x="971" y="629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8"/>
              <p:cNvSpPr/>
              <p:nvPr/>
            </p:nvSpPr>
            <p:spPr>
              <a:xfrm>
                <a:off x="4308148" y="1602777"/>
                <a:ext cx="733085" cy="615412"/>
              </a:xfrm>
              <a:custGeom>
                <a:avLst/>
                <a:gdLst/>
                <a:ahLst/>
                <a:cxnLst/>
                <a:rect l="l" t="t" r="r" b="b"/>
                <a:pathLst>
                  <a:path w="5339" h="4482" extrusionOk="0">
                    <a:moveTo>
                      <a:pt x="4683" y="0"/>
                    </a:moveTo>
                    <a:cubicBezTo>
                      <a:pt x="3826" y="0"/>
                      <a:pt x="2997" y="85"/>
                      <a:pt x="2141" y="343"/>
                    </a:cubicBezTo>
                    <a:cubicBezTo>
                      <a:pt x="1999" y="370"/>
                      <a:pt x="1855" y="427"/>
                      <a:pt x="1714" y="457"/>
                    </a:cubicBezTo>
                    <a:cubicBezTo>
                      <a:pt x="1485" y="770"/>
                      <a:pt x="1086" y="941"/>
                      <a:pt x="827" y="1199"/>
                    </a:cubicBezTo>
                    <a:cubicBezTo>
                      <a:pt x="743" y="1256"/>
                      <a:pt x="1" y="1912"/>
                      <a:pt x="599" y="1999"/>
                    </a:cubicBezTo>
                    <a:cubicBezTo>
                      <a:pt x="606" y="2000"/>
                      <a:pt x="614" y="2000"/>
                      <a:pt x="621" y="2000"/>
                    </a:cubicBezTo>
                    <a:cubicBezTo>
                      <a:pt x="799" y="2000"/>
                      <a:pt x="1119" y="1710"/>
                      <a:pt x="1257" y="1626"/>
                    </a:cubicBezTo>
                    <a:cubicBezTo>
                      <a:pt x="1553" y="1457"/>
                      <a:pt x="2005" y="1257"/>
                      <a:pt x="2417" y="1257"/>
                    </a:cubicBezTo>
                    <a:cubicBezTo>
                      <a:pt x="2561" y="1257"/>
                      <a:pt x="2700" y="1282"/>
                      <a:pt x="2826" y="1341"/>
                    </a:cubicBezTo>
                    <a:cubicBezTo>
                      <a:pt x="3283" y="1542"/>
                      <a:pt x="3226" y="2083"/>
                      <a:pt x="2940" y="2398"/>
                    </a:cubicBezTo>
                    <a:cubicBezTo>
                      <a:pt x="2426" y="2940"/>
                      <a:pt x="1542" y="2768"/>
                      <a:pt x="999" y="3198"/>
                    </a:cubicBezTo>
                    <a:cubicBezTo>
                      <a:pt x="885" y="3255"/>
                      <a:pt x="827" y="3339"/>
                      <a:pt x="800" y="3396"/>
                    </a:cubicBezTo>
                    <a:cubicBezTo>
                      <a:pt x="1771" y="3682"/>
                      <a:pt x="2769" y="4226"/>
                      <a:pt x="3740" y="4481"/>
                    </a:cubicBezTo>
                    <a:cubicBezTo>
                      <a:pt x="3797" y="4424"/>
                      <a:pt x="3884" y="4367"/>
                      <a:pt x="3968" y="4310"/>
                    </a:cubicBezTo>
                    <a:cubicBezTo>
                      <a:pt x="4425" y="3997"/>
                      <a:pt x="4882" y="3712"/>
                      <a:pt x="5281" y="3312"/>
                    </a:cubicBezTo>
                    <a:cubicBezTo>
                      <a:pt x="5311" y="3111"/>
                      <a:pt x="5339" y="2883"/>
                      <a:pt x="5339" y="2654"/>
                    </a:cubicBezTo>
                    <a:cubicBezTo>
                      <a:pt x="5339" y="1713"/>
                      <a:pt x="5083" y="799"/>
                      <a:pt x="4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8"/>
              <p:cNvSpPr/>
              <p:nvPr/>
            </p:nvSpPr>
            <p:spPr>
              <a:xfrm>
                <a:off x="4002361" y="2594423"/>
                <a:ext cx="635184" cy="180422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1314" extrusionOk="0">
                    <a:moveTo>
                      <a:pt x="2856" y="0"/>
                    </a:moveTo>
                    <a:cubicBezTo>
                      <a:pt x="1999" y="0"/>
                      <a:pt x="1086" y="172"/>
                      <a:pt x="400" y="715"/>
                    </a:cubicBezTo>
                    <a:cubicBezTo>
                      <a:pt x="286" y="829"/>
                      <a:pt x="142" y="971"/>
                      <a:pt x="1" y="1058"/>
                    </a:cubicBezTo>
                    <a:cubicBezTo>
                      <a:pt x="542" y="1229"/>
                      <a:pt x="1086" y="1314"/>
                      <a:pt x="1684" y="1314"/>
                    </a:cubicBezTo>
                    <a:cubicBezTo>
                      <a:pt x="2769" y="1314"/>
                      <a:pt x="3769" y="1028"/>
                      <a:pt x="4626" y="514"/>
                    </a:cubicBezTo>
                    <a:cubicBezTo>
                      <a:pt x="4055" y="286"/>
                      <a:pt x="3511" y="0"/>
                      <a:pt x="28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9" name="Google Shape;1529;p8"/>
            <p:cNvGrpSpPr/>
            <p:nvPr/>
          </p:nvGrpSpPr>
          <p:grpSpPr>
            <a:xfrm>
              <a:off x="7067995" y="3188126"/>
              <a:ext cx="1736721" cy="1515492"/>
              <a:chOff x="6773938" y="2751230"/>
              <a:chExt cx="2030778" cy="1772091"/>
            </a:xfrm>
          </p:grpSpPr>
          <p:sp>
            <p:nvSpPr>
              <p:cNvPr id="1530" name="Google Shape;1530;p8"/>
              <p:cNvSpPr/>
              <p:nvPr/>
            </p:nvSpPr>
            <p:spPr>
              <a:xfrm>
                <a:off x="7032628" y="2810135"/>
                <a:ext cx="1533038" cy="1532901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1164" extrusionOk="0">
                    <a:moveTo>
                      <a:pt x="5569" y="1"/>
                    </a:moveTo>
                    <a:cubicBezTo>
                      <a:pt x="2513" y="1"/>
                      <a:pt x="0" y="2484"/>
                      <a:pt x="0" y="5567"/>
                    </a:cubicBezTo>
                    <a:cubicBezTo>
                      <a:pt x="0" y="8651"/>
                      <a:pt x="2513" y="11163"/>
                      <a:pt x="5569" y="11163"/>
                    </a:cubicBezTo>
                    <a:cubicBezTo>
                      <a:pt x="8653" y="11163"/>
                      <a:pt x="11165" y="8651"/>
                      <a:pt x="11165" y="5567"/>
                    </a:cubicBezTo>
                    <a:cubicBezTo>
                      <a:pt x="11165" y="2484"/>
                      <a:pt x="8653" y="1"/>
                      <a:pt x="55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8"/>
              <p:cNvSpPr/>
              <p:nvPr/>
            </p:nvSpPr>
            <p:spPr>
              <a:xfrm>
                <a:off x="7358187" y="2810135"/>
                <a:ext cx="980238" cy="298369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173" extrusionOk="0">
                    <a:moveTo>
                      <a:pt x="3198" y="1"/>
                    </a:moveTo>
                    <a:cubicBezTo>
                      <a:pt x="2026" y="1"/>
                      <a:pt x="914" y="371"/>
                      <a:pt x="0" y="999"/>
                    </a:cubicBezTo>
                    <a:cubicBezTo>
                      <a:pt x="990" y="1824"/>
                      <a:pt x="2351" y="2172"/>
                      <a:pt x="3648" y="2172"/>
                    </a:cubicBezTo>
                    <a:cubicBezTo>
                      <a:pt x="3698" y="2172"/>
                      <a:pt x="3747" y="2172"/>
                      <a:pt x="3796" y="2171"/>
                    </a:cubicBezTo>
                    <a:cubicBezTo>
                      <a:pt x="4938" y="2141"/>
                      <a:pt x="6023" y="1798"/>
                      <a:pt x="7138" y="1600"/>
                    </a:cubicBezTo>
                    <a:cubicBezTo>
                      <a:pt x="6110" y="599"/>
                      <a:pt x="4740" y="1"/>
                      <a:pt x="3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8"/>
              <p:cNvSpPr/>
              <p:nvPr/>
            </p:nvSpPr>
            <p:spPr>
              <a:xfrm>
                <a:off x="7487395" y="3974379"/>
                <a:ext cx="964448" cy="368671"/>
              </a:xfrm>
              <a:custGeom>
                <a:avLst/>
                <a:gdLst/>
                <a:ahLst/>
                <a:cxnLst/>
                <a:rect l="l" t="t" r="r" b="b"/>
                <a:pathLst>
                  <a:path w="7024" h="2685" extrusionOk="0">
                    <a:moveTo>
                      <a:pt x="7024" y="0"/>
                    </a:moveTo>
                    <a:lnTo>
                      <a:pt x="7024" y="0"/>
                    </a:lnTo>
                    <a:cubicBezTo>
                      <a:pt x="5768" y="229"/>
                      <a:pt x="4569" y="743"/>
                      <a:pt x="3369" y="1343"/>
                    </a:cubicBezTo>
                    <a:cubicBezTo>
                      <a:pt x="2380" y="1864"/>
                      <a:pt x="1259" y="2201"/>
                      <a:pt x="132" y="2201"/>
                    </a:cubicBezTo>
                    <a:cubicBezTo>
                      <a:pt x="88" y="2201"/>
                      <a:pt x="44" y="2201"/>
                      <a:pt x="0" y="2200"/>
                    </a:cubicBezTo>
                    <a:lnTo>
                      <a:pt x="0" y="2200"/>
                    </a:lnTo>
                    <a:cubicBezTo>
                      <a:pt x="686" y="2513"/>
                      <a:pt x="1458" y="2684"/>
                      <a:pt x="2257" y="2684"/>
                    </a:cubicBezTo>
                    <a:cubicBezTo>
                      <a:pt x="4283" y="2684"/>
                      <a:pt x="6053" y="1599"/>
                      <a:pt x="70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8"/>
              <p:cNvSpPr/>
              <p:nvPr/>
            </p:nvSpPr>
            <p:spPr>
              <a:xfrm>
                <a:off x="7032628" y="3221651"/>
                <a:ext cx="1533038" cy="702877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5119" extrusionOk="0">
                    <a:moveTo>
                      <a:pt x="10537" y="0"/>
                    </a:moveTo>
                    <a:cubicBezTo>
                      <a:pt x="10194" y="430"/>
                      <a:pt x="9623" y="800"/>
                      <a:pt x="9251" y="1028"/>
                    </a:cubicBezTo>
                    <a:cubicBezTo>
                      <a:pt x="8441" y="1526"/>
                      <a:pt x="7486" y="1808"/>
                      <a:pt x="6521" y="1808"/>
                    </a:cubicBezTo>
                    <a:cubicBezTo>
                      <a:pt x="6432" y="1808"/>
                      <a:pt x="6343" y="1805"/>
                      <a:pt x="6254" y="1800"/>
                    </a:cubicBezTo>
                    <a:cubicBezTo>
                      <a:pt x="5083" y="1714"/>
                      <a:pt x="4112" y="971"/>
                      <a:pt x="2999" y="686"/>
                    </a:cubicBezTo>
                    <a:cubicBezTo>
                      <a:pt x="2650" y="598"/>
                      <a:pt x="2305" y="561"/>
                      <a:pt x="1961" y="561"/>
                    </a:cubicBezTo>
                    <a:cubicBezTo>
                      <a:pt x="1405" y="561"/>
                      <a:pt x="851" y="659"/>
                      <a:pt x="286" y="800"/>
                    </a:cubicBezTo>
                    <a:cubicBezTo>
                      <a:pt x="115" y="1344"/>
                      <a:pt x="0" y="1942"/>
                      <a:pt x="0" y="2570"/>
                    </a:cubicBezTo>
                    <a:cubicBezTo>
                      <a:pt x="0" y="3141"/>
                      <a:pt x="87" y="3712"/>
                      <a:pt x="259" y="4226"/>
                    </a:cubicBezTo>
                    <a:cubicBezTo>
                      <a:pt x="1225" y="4920"/>
                      <a:pt x="2592" y="5118"/>
                      <a:pt x="3839" y="5118"/>
                    </a:cubicBezTo>
                    <a:cubicBezTo>
                      <a:pt x="4287" y="5118"/>
                      <a:pt x="4720" y="5093"/>
                      <a:pt x="5112" y="5055"/>
                    </a:cubicBezTo>
                    <a:cubicBezTo>
                      <a:pt x="6426" y="4941"/>
                      <a:pt x="7652" y="4541"/>
                      <a:pt x="8794" y="3883"/>
                    </a:cubicBezTo>
                    <a:cubicBezTo>
                      <a:pt x="9594" y="3427"/>
                      <a:pt x="10366" y="2885"/>
                      <a:pt x="11165" y="2371"/>
                    </a:cubicBezTo>
                    <a:cubicBezTo>
                      <a:pt x="11135" y="1515"/>
                      <a:pt x="10907" y="715"/>
                      <a:pt x="10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8"/>
              <p:cNvSpPr/>
              <p:nvPr/>
            </p:nvSpPr>
            <p:spPr>
              <a:xfrm>
                <a:off x="6773938" y="2751230"/>
                <a:ext cx="2030778" cy="1772091"/>
              </a:xfrm>
              <a:custGeom>
                <a:avLst/>
                <a:gdLst/>
                <a:ahLst/>
                <a:cxnLst/>
                <a:rect l="l" t="t" r="r" b="b"/>
                <a:pathLst>
                  <a:path w="14790" h="12906" extrusionOk="0">
                    <a:moveTo>
                      <a:pt x="658" y="0"/>
                    </a:moveTo>
                    <a:cubicBezTo>
                      <a:pt x="571" y="0"/>
                      <a:pt x="429" y="30"/>
                      <a:pt x="286" y="115"/>
                    </a:cubicBezTo>
                    <a:cubicBezTo>
                      <a:pt x="171" y="201"/>
                      <a:pt x="87" y="373"/>
                      <a:pt x="57" y="514"/>
                    </a:cubicBezTo>
                    <a:cubicBezTo>
                      <a:pt x="0" y="772"/>
                      <a:pt x="57" y="944"/>
                      <a:pt x="114" y="1085"/>
                    </a:cubicBezTo>
                    <a:cubicBezTo>
                      <a:pt x="228" y="1401"/>
                      <a:pt x="372" y="1656"/>
                      <a:pt x="514" y="1914"/>
                    </a:cubicBezTo>
                    <a:cubicBezTo>
                      <a:pt x="799" y="2428"/>
                      <a:pt x="1142" y="2885"/>
                      <a:pt x="1514" y="3342"/>
                    </a:cubicBezTo>
                    <a:cubicBezTo>
                      <a:pt x="2942" y="5082"/>
                      <a:pt x="4568" y="6654"/>
                      <a:pt x="6281" y="8139"/>
                    </a:cubicBezTo>
                    <a:cubicBezTo>
                      <a:pt x="7138" y="8851"/>
                      <a:pt x="7994" y="9566"/>
                      <a:pt x="8908" y="10222"/>
                    </a:cubicBezTo>
                    <a:cubicBezTo>
                      <a:pt x="9822" y="10879"/>
                      <a:pt x="10765" y="11535"/>
                      <a:pt x="11763" y="12079"/>
                    </a:cubicBezTo>
                    <a:cubicBezTo>
                      <a:pt x="12277" y="12334"/>
                      <a:pt x="12791" y="12620"/>
                      <a:pt x="13362" y="12791"/>
                    </a:cubicBezTo>
                    <a:cubicBezTo>
                      <a:pt x="13506" y="12848"/>
                      <a:pt x="13677" y="12878"/>
                      <a:pt x="13848" y="12905"/>
                    </a:cubicBezTo>
                    <a:lnTo>
                      <a:pt x="14134" y="12905"/>
                    </a:lnTo>
                    <a:cubicBezTo>
                      <a:pt x="14248" y="12878"/>
                      <a:pt x="14362" y="12878"/>
                      <a:pt x="14504" y="12764"/>
                    </a:cubicBezTo>
                    <a:cubicBezTo>
                      <a:pt x="14648" y="12677"/>
                      <a:pt x="14732" y="12535"/>
                      <a:pt x="14762" y="12392"/>
                    </a:cubicBezTo>
                    <a:cubicBezTo>
                      <a:pt x="14789" y="12250"/>
                      <a:pt x="14762" y="12163"/>
                      <a:pt x="14762" y="12049"/>
                    </a:cubicBezTo>
                    <a:cubicBezTo>
                      <a:pt x="14732" y="11850"/>
                      <a:pt x="14648" y="11706"/>
                      <a:pt x="14591" y="11565"/>
                    </a:cubicBezTo>
                    <a:cubicBezTo>
                      <a:pt x="14447" y="11307"/>
                      <a:pt x="14276" y="11051"/>
                      <a:pt x="14104" y="10822"/>
                    </a:cubicBezTo>
                    <a:cubicBezTo>
                      <a:pt x="13933" y="10594"/>
                      <a:pt x="13762" y="10366"/>
                      <a:pt x="13563" y="10165"/>
                    </a:cubicBezTo>
                    <a:cubicBezTo>
                      <a:pt x="13191" y="9737"/>
                      <a:pt x="12791" y="9338"/>
                      <a:pt x="12391" y="8965"/>
                    </a:cubicBezTo>
                    <a:cubicBezTo>
                      <a:pt x="12358" y="8932"/>
                      <a:pt x="12325" y="8918"/>
                      <a:pt x="12292" y="8918"/>
                    </a:cubicBezTo>
                    <a:cubicBezTo>
                      <a:pt x="12268" y="8918"/>
                      <a:pt x="12244" y="8926"/>
                      <a:pt x="12220" y="8938"/>
                    </a:cubicBezTo>
                    <a:cubicBezTo>
                      <a:pt x="12163" y="8995"/>
                      <a:pt x="12163" y="9080"/>
                      <a:pt x="12192" y="9109"/>
                    </a:cubicBezTo>
                    <a:cubicBezTo>
                      <a:pt x="12535" y="9566"/>
                      <a:pt x="12878" y="9993"/>
                      <a:pt x="13191" y="10450"/>
                    </a:cubicBezTo>
                    <a:cubicBezTo>
                      <a:pt x="13506" y="10907"/>
                      <a:pt x="13819" y="11364"/>
                      <a:pt x="13990" y="11820"/>
                    </a:cubicBezTo>
                    <a:cubicBezTo>
                      <a:pt x="14047" y="11935"/>
                      <a:pt x="14077" y="12049"/>
                      <a:pt x="14077" y="12136"/>
                    </a:cubicBezTo>
                    <a:lnTo>
                      <a:pt x="14077" y="12178"/>
                    </a:lnTo>
                    <a:lnTo>
                      <a:pt x="14077" y="12178"/>
                    </a:lnTo>
                    <a:cubicBezTo>
                      <a:pt x="14075" y="12178"/>
                      <a:pt x="14074" y="12178"/>
                      <a:pt x="14073" y="12178"/>
                    </a:cubicBezTo>
                    <a:cubicBezTo>
                      <a:pt x="14040" y="12178"/>
                      <a:pt x="13990" y="12178"/>
                      <a:pt x="13933" y="12163"/>
                    </a:cubicBezTo>
                    <a:cubicBezTo>
                      <a:pt x="13848" y="12136"/>
                      <a:pt x="13734" y="12106"/>
                      <a:pt x="13620" y="12049"/>
                    </a:cubicBezTo>
                    <a:cubicBezTo>
                      <a:pt x="13134" y="11878"/>
                      <a:pt x="12677" y="11592"/>
                      <a:pt x="12220" y="11307"/>
                    </a:cubicBezTo>
                    <a:cubicBezTo>
                      <a:pt x="11279" y="10736"/>
                      <a:pt x="10393" y="10080"/>
                      <a:pt x="9536" y="9422"/>
                    </a:cubicBezTo>
                    <a:cubicBezTo>
                      <a:pt x="8652" y="8737"/>
                      <a:pt x="7796" y="8052"/>
                      <a:pt x="6967" y="7309"/>
                    </a:cubicBezTo>
                    <a:cubicBezTo>
                      <a:pt x="6110" y="6597"/>
                      <a:pt x="5311" y="5854"/>
                      <a:pt x="4511" y="5112"/>
                    </a:cubicBezTo>
                    <a:cubicBezTo>
                      <a:pt x="3684" y="4370"/>
                      <a:pt x="2912" y="3570"/>
                      <a:pt x="2200" y="2771"/>
                    </a:cubicBezTo>
                    <a:cubicBezTo>
                      <a:pt x="1827" y="2342"/>
                      <a:pt x="1485" y="1942"/>
                      <a:pt x="1172" y="1515"/>
                    </a:cubicBezTo>
                    <a:cubicBezTo>
                      <a:pt x="1028" y="1286"/>
                      <a:pt x="886" y="1058"/>
                      <a:pt x="799" y="857"/>
                    </a:cubicBezTo>
                    <a:cubicBezTo>
                      <a:pt x="759" y="777"/>
                      <a:pt x="734" y="696"/>
                      <a:pt x="722" y="656"/>
                    </a:cubicBezTo>
                    <a:lnTo>
                      <a:pt x="722" y="656"/>
                    </a:lnTo>
                    <a:cubicBezTo>
                      <a:pt x="763" y="643"/>
                      <a:pt x="810" y="636"/>
                      <a:pt x="860" y="636"/>
                    </a:cubicBezTo>
                    <a:cubicBezTo>
                      <a:pt x="914" y="636"/>
                      <a:pt x="971" y="643"/>
                      <a:pt x="1028" y="658"/>
                    </a:cubicBezTo>
                    <a:cubicBezTo>
                      <a:pt x="1142" y="686"/>
                      <a:pt x="1256" y="715"/>
                      <a:pt x="1400" y="772"/>
                    </a:cubicBezTo>
                    <a:cubicBezTo>
                      <a:pt x="1656" y="857"/>
                      <a:pt x="1884" y="971"/>
                      <a:pt x="2143" y="1058"/>
                    </a:cubicBezTo>
                    <a:cubicBezTo>
                      <a:pt x="2656" y="1286"/>
                      <a:pt x="3141" y="1542"/>
                      <a:pt x="3627" y="1828"/>
                    </a:cubicBezTo>
                    <a:cubicBezTo>
                      <a:pt x="3643" y="1836"/>
                      <a:pt x="3658" y="1839"/>
                      <a:pt x="3673" y="1839"/>
                    </a:cubicBezTo>
                    <a:cubicBezTo>
                      <a:pt x="3713" y="1839"/>
                      <a:pt x="3749" y="1812"/>
                      <a:pt x="3769" y="1771"/>
                    </a:cubicBezTo>
                    <a:cubicBezTo>
                      <a:pt x="3826" y="1743"/>
                      <a:pt x="3826" y="1656"/>
                      <a:pt x="3769" y="1599"/>
                    </a:cubicBezTo>
                    <a:cubicBezTo>
                      <a:pt x="3312" y="1257"/>
                      <a:pt x="2855" y="944"/>
                      <a:pt x="2371" y="658"/>
                    </a:cubicBezTo>
                    <a:cubicBezTo>
                      <a:pt x="2113" y="514"/>
                      <a:pt x="1857" y="373"/>
                      <a:pt x="1599" y="258"/>
                    </a:cubicBezTo>
                    <a:cubicBezTo>
                      <a:pt x="1457" y="172"/>
                      <a:pt x="1313" y="115"/>
                      <a:pt x="1172" y="87"/>
                    </a:cubicBezTo>
                    <a:cubicBezTo>
                      <a:pt x="1028" y="30"/>
                      <a:pt x="857" y="0"/>
                      <a:pt x="6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8"/>
              <p:cNvSpPr/>
              <p:nvPr/>
            </p:nvSpPr>
            <p:spPr>
              <a:xfrm>
                <a:off x="6805245" y="2778829"/>
                <a:ext cx="1968166" cy="1711538"/>
              </a:xfrm>
              <a:custGeom>
                <a:avLst/>
                <a:gdLst/>
                <a:ahLst/>
                <a:cxnLst/>
                <a:rect l="l" t="t" r="r" b="b"/>
                <a:pathLst>
                  <a:path w="14334" h="12465" extrusionOk="0">
                    <a:moveTo>
                      <a:pt x="457" y="0"/>
                    </a:moveTo>
                    <a:cubicBezTo>
                      <a:pt x="373" y="28"/>
                      <a:pt x="286" y="28"/>
                      <a:pt x="201" y="85"/>
                    </a:cubicBezTo>
                    <a:cubicBezTo>
                      <a:pt x="115" y="142"/>
                      <a:pt x="58" y="256"/>
                      <a:pt x="58" y="343"/>
                    </a:cubicBezTo>
                    <a:cubicBezTo>
                      <a:pt x="0" y="514"/>
                      <a:pt x="58" y="686"/>
                      <a:pt x="115" y="800"/>
                    </a:cubicBezTo>
                    <a:cubicBezTo>
                      <a:pt x="201" y="1085"/>
                      <a:pt x="343" y="1341"/>
                      <a:pt x="487" y="1570"/>
                    </a:cubicBezTo>
                    <a:cubicBezTo>
                      <a:pt x="800" y="2056"/>
                      <a:pt x="1143" y="2513"/>
                      <a:pt x="1515" y="2940"/>
                    </a:cubicBezTo>
                    <a:cubicBezTo>
                      <a:pt x="2942" y="4653"/>
                      <a:pt x="4569" y="6195"/>
                      <a:pt x="6254" y="7652"/>
                    </a:cubicBezTo>
                    <a:cubicBezTo>
                      <a:pt x="7111" y="8394"/>
                      <a:pt x="7995" y="9080"/>
                      <a:pt x="8881" y="9765"/>
                    </a:cubicBezTo>
                    <a:cubicBezTo>
                      <a:pt x="9795" y="10420"/>
                      <a:pt x="10708" y="11078"/>
                      <a:pt x="11679" y="11619"/>
                    </a:cubicBezTo>
                    <a:cubicBezTo>
                      <a:pt x="12163" y="11905"/>
                      <a:pt x="12677" y="12163"/>
                      <a:pt x="13221" y="12362"/>
                    </a:cubicBezTo>
                    <a:lnTo>
                      <a:pt x="13648" y="12449"/>
                    </a:lnTo>
                    <a:cubicBezTo>
                      <a:pt x="13700" y="12459"/>
                      <a:pt x="13756" y="12465"/>
                      <a:pt x="13814" y="12465"/>
                    </a:cubicBezTo>
                    <a:cubicBezTo>
                      <a:pt x="13916" y="12465"/>
                      <a:pt x="14025" y="12445"/>
                      <a:pt x="14134" y="12392"/>
                    </a:cubicBezTo>
                    <a:cubicBezTo>
                      <a:pt x="14219" y="12305"/>
                      <a:pt x="14276" y="12220"/>
                      <a:pt x="14306" y="12133"/>
                    </a:cubicBezTo>
                    <a:cubicBezTo>
                      <a:pt x="14333" y="12049"/>
                      <a:pt x="14333" y="11962"/>
                      <a:pt x="14306" y="11878"/>
                    </a:cubicBezTo>
                    <a:cubicBezTo>
                      <a:pt x="14276" y="11734"/>
                      <a:pt x="14219" y="11592"/>
                      <a:pt x="14162" y="11448"/>
                    </a:cubicBezTo>
                    <a:cubicBezTo>
                      <a:pt x="13906" y="10934"/>
                      <a:pt x="13563" y="10477"/>
                      <a:pt x="13221" y="10050"/>
                    </a:cubicBezTo>
                    <a:cubicBezTo>
                      <a:pt x="12848" y="9621"/>
                      <a:pt x="12478" y="9221"/>
                      <a:pt x="12106" y="8821"/>
                    </a:cubicBezTo>
                    <a:cubicBezTo>
                      <a:pt x="12079" y="8794"/>
                      <a:pt x="12049" y="8794"/>
                      <a:pt x="12022" y="8794"/>
                    </a:cubicBezTo>
                    <a:lnTo>
                      <a:pt x="12022" y="8879"/>
                    </a:lnTo>
                    <a:cubicBezTo>
                      <a:pt x="12392" y="9278"/>
                      <a:pt x="12764" y="9708"/>
                      <a:pt x="13077" y="10165"/>
                    </a:cubicBezTo>
                    <a:cubicBezTo>
                      <a:pt x="13419" y="10592"/>
                      <a:pt x="13735" y="11048"/>
                      <a:pt x="13963" y="11535"/>
                    </a:cubicBezTo>
                    <a:cubicBezTo>
                      <a:pt x="14020" y="11677"/>
                      <a:pt x="14048" y="11791"/>
                      <a:pt x="14077" y="11905"/>
                    </a:cubicBezTo>
                    <a:cubicBezTo>
                      <a:pt x="14105" y="12049"/>
                      <a:pt x="14077" y="12133"/>
                      <a:pt x="13990" y="12163"/>
                    </a:cubicBezTo>
                    <a:cubicBezTo>
                      <a:pt x="13957" y="12196"/>
                      <a:pt x="13905" y="12210"/>
                      <a:pt x="13839" y="12210"/>
                    </a:cubicBezTo>
                    <a:cubicBezTo>
                      <a:pt x="13791" y="12210"/>
                      <a:pt x="13737" y="12203"/>
                      <a:pt x="13678" y="12191"/>
                    </a:cubicBezTo>
                    <a:cubicBezTo>
                      <a:pt x="13563" y="12191"/>
                      <a:pt x="13419" y="12133"/>
                      <a:pt x="13305" y="12106"/>
                    </a:cubicBezTo>
                    <a:cubicBezTo>
                      <a:pt x="12791" y="11905"/>
                      <a:pt x="12307" y="11649"/>
                      <a:pt x="11850" y="11364"/>
                    </a:cubicBezTo>
                    <a:cubicBezTo>
                      <a:pt x="9936" y="10192"/>
                      <a:pt x="8196" y="8821"/>
                      <a:pt x="6510" y="7394"/>
                    </a:cubicBezTo>
                    <a:cubicBezTo>
                      <a:pt x="5654" y="6652"/>
                      <a:pt x="4827" y="5909"/>
                      <a:pt x="4027" y="5140"/>
                    </a:cubicBezTo>
                    <a:cubicBezTo>
                      <a:pt x="3228" y="4368"/>
                      <a:pt x="2456" y="3568"/>
                      <a:pt x="1743" y="2741"/>
                    </a:cubicBezTo>
                    <a:cubicBezTo>
                      <a:pt x="1371" y="2312"/>
                      <a:pt x="1028" y="1885"/>
                      <a:pt x="715" y="1428"/>
                    </a:cubicBezTo>
                    <a:cubicBezTo>
                      <a:pt x="571" y="1200"/>
                      <a:pt x="430" y="971"/>
                      <a:pt x="343" y="743"/>
                    </a:cubicBezTo>
                    <a:cubicBezTo>
                      <a:pt x="286" y="599"/>
                      <a:pt x="259" y="485"/>
                      <a:pt x="286" y="370"/>
                    </a:cubicBezTo>
                    <a:cubicBezTo>
                      <a:pt x="286" y="286"/>
                      <a:pt x="343" y="256"/>
                      <a:pt x="457" y="229"/>
                    </a:cubicBezTo>
                    <a:cubicBezTo>
                      <a:pt x="715" y="229"/>
                      <a:pt x="971" y="313"/>
                      <a:pt x="1229" y="400"/>
                    </a:cubicBezTo>
                    <a:cubicBezTo>
                      <a:pt x="1485" y="485"/>
                      <a:pt x="1743" y="599"/>
                      <a:pt x="1999" y="743"/>
                    </a:cubicBezTo>
                    <a:cubicBezTo>
                      <a:pt x="2486" y="971"/>
                      <a:pt x="2970" y="1257"/>
                      <a:pt x="3456" y="1542"/>
                    </a:cubicBezTo>
                    <a:cubicBezTo>
                      <a:pt x="3456" y="1551"/>
                      <a:pt x="3459" y="1554"/>
                      <a:pt x="3464" y="1554"/>
                    </a:cubicBezTo>
                    <a:cubicBezTo>
                      <a:pt x="3475" y="1554"/>
                      <a:pt x="3494" y="1542"/>
                      <a:pt x="3513" y="1542"/>
                    </a:cubicBezTo>
                    <a:cubicBezTo>
                      <a:pt x="3513" y="1512"/>
                      <a:pt x="3513" y="1485"/>
                      <a:pt x="3484" y="1485"/>
                    </a:cubicBezTo>
                    <a:cubicBezTo>
                      <a:pt x="3027" y="1170"/>
                      <a:pt x="2570" y="857"/>
                      <a:pt x="2056" y="599"/>
                    </a:cubicBezTo>
                    <a:cubicBezTo>
                      <a:pt x="1828" y="457"/>
                      <a:pt x="1572" y="313"/>
                      <a:pt x="1314" y="229"/>
                    </a:cubicBezTo>
                    <a:cubicBezTo>
                      <a:pt x="1028" y="115"/>
                      <a:pt x="772" y="0"/>
                      <a:pt x="4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6" name="Google Shape;1536;p8"/>
            <p:cNvGrpSpPr/>
            <p:nvPr/>
          </p:nvGrpSpPr>
          <p:grpSpPr>
            <a:xfrm>
              <a:off x="713234" y="-940294"/>
              <a:ext cx="1843590" cy="1844428"/>
              <a:chOff x="2285315" y="1300697"/>
              <a:chExt cx="921196" cy="921615"/>
            </a:xfrm>
          </p:grpSpPr>
          <p:sp>
            <p:nvSpPr>
              <p:cNvPr id="1537" name="Google Shape;1537;p8"/>
              <p:cNvSpPr/>
              <p:nvPr/>
            </p:nvSpPr>
            <p:spPr>
              <a:xfrm>
                <a:off x="2285315" y="1300697"/>
                <a:ext cx="921196" cy="921608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6712" extrusionOk="0">
                    <a:moveTo>
                      <a:pt x="3369" y="0"/>
                    </a:moveTo>
                    <a:cubicBezTo>
                      <a:pt x="1512" y="0"/>
                      <a:pt x="0" y="1485"/>
                      <a:pt x="0" y="3342"/>
                    </a:cubicBezTo>
                    <a:cubicBezTo>
                      <a:pt x="0" y="5226"/>
                      <a:pt x="1512" y="6711"/>
                      <a:pt x="3369" y="6711"/>
                    </a:cubicBezTo>
                    <a:cubicBezTo>
                      <a:pt x="5224" y="6711"/>
                      <a:pt x="6709" y="5226"/>
                      <a:pt x="6709" y="3342"/>
                    </a:cubicBezTo>
                    <a:cubicBezTo>
                      <a:pt x="6709" y="1485"/>
                      <a:pt x="5224" y="0"/>
                      <a:pt x="33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8"/>
              <p:cNvSpPr/>
              <p:nvPr/>
            </p:nvSpPr>
            <p:spPr>
              <a:xfrm>
                <a:off x="2661678" y="1300697"/>
                <a:ext cx="482087" cy="227519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1657" extrusionOk="0">
                    <a:moveTo>
                      <a:pt x="628" y="0"/>
                    </a:moveTo>
                    <a:cubicBezTo>
                      <a:pt x="400" y="0"/>
                      <a:pt x="199" y="0"/>
                      <a:pt x="0" y="58"/>
                    </a:cubicBezTo>
                    <a:cubicBezTo>
                      <a:pt x="914" y="1028"/>
                      <a:pt x="2284" y="1200"/>
                      <a:pt x="3511" y="1656"/>
                    </a:cubicBezTo>
                    <a:cubicBezTo>
                      <a:pt x="2940" y="658"/>
                      <a:pt x="1855" y="0"/>
                      <a:pt x="6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8"/>
              <p:cNvSpPr/>
              <p:nvPr/>
            </p:nvSpPr>
            <p:spPr>
              <a:xfrm>
                <a:off x="2300968" y="1473157"/>
                <a:ext cx="897716" cy="486343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3542" extrusionOk="0">
                    <a:moveTo>
                      <a:pt x="629" y="1"/>
                    </a:moveTo>
                    <a:cubicBezTo>
                      <a:pt x="343" y="373"/>
                      <a:pt x="115" y="800"/>
                      <a:pt x="0" y="1287"/>
                    </a:cubicBezTo>
                    <a:cubicBezTo>
                      <a:pt x="457" y="1572"/>
                      <a:pt x="942" y="1828"/>
                      <a:pt x="1485" y="1972"/>
                    </a:cubicBezTo>
                    <a:cubicBezTo>
                      <a:pt x="2198" y="2143"/>
                      <a:pt x="2940" y="2114"/>
                      <a:pt x="3655" y="2257"/>
                    </a:cubicBezTo>
                    <a:cubicBezTo>
                      <a:pt x="4683" y="2429"/>
                      <a:pt x="5567" y="2799"/>
                      <a:pt x="6282" y="3541"/>
                    </a:cubicBezTo>
                    <a:cubicBezTo>
                      <a:pt x="6396" y="3285"/>
                      <a:pt x="6480" y="3000"/>
                      <a:pt x="6538" y="2714"/>
                    </a:cubicBezTo>
                    <a:cubicBezTo>
                      <a:pt x="5852" y="2056"/>
                      <a:pt x="5083" y="1485"/>
                      <a:pt x="4112" y="1200"/>
                    </a:cubicBezTo>
                    <a:cubicBezTo>
                      <a:pt x="2856" y="830"/>
                      <a:pt x="1656" y="773"/>
                      <a:pt x="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8"/>
              <p:cNvSpPr/>
              <p:nvPr/>
            </p:nvSpPr>
            <p:spPr>
              <a:xfrm>
                <a:off x="2308795" y="1904445"/>
                <a:ext cx="713587" cy="317867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231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28" y="1343"/>
                      <a:pt x="1684" y="2314"/>
                      <a:pt x="3198" y="2314"/>
                    </a:cubicBezTo>
                    <a:cubicBezTo>
                      <a:pt x="3941" y="2314"/>
                      <a:pt x="4626" y="2086"/>
                      <a:pt x="5197" y="1656"/>
                    </a:cubicBezTo>
                    <a:cubicBezTo>
                      <a:pt x="5110" y="1572"/>
                      <a:pt x="5053" y="1485"/>
                      <a:pt x="4968" y="1400"/>
                    </a:cubicBezTo>
                    <a:cubicBezTo>
                      <a:pt x="4397" y="887"/>
                      <a:pt x="3625" y="601"/>
                      <a:pt x="2913" y="457"/>
                    </a:cubicBezTo>
                    <a:cubicBezTo>
                      <a:pt x="1912" y="258"/>
                      <a:pt x="942" y="258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1" name="Google Shape;1541;p8"/>
            <p:cNvGrpSpPr/>
            <p:nvPr/>
          </p:nvGrpSpPr>
          <p:grpSpPr>
            <a:xfrm>
              <a:off x="-1670858" y="3153559"/>
              <a:ext cx="3555854" cy="3547050"/>
              <a:chOff x="1944103" y="3103977"/>
              <a:chExt cx="1603614" cy="1599644"/>
            </a:xfrm>
          </p:grpSpPr>
          <p:sp>
            <p:nvSpPr>
              <p:cNvPr id="1542" name="Google Shape;1542;p8"/>
              <p:cNvSpPr/>
              <p:nvPr/>
            </p:nvSpPr>
            <p:spPr>
              <a:xfrm>
                <a:off x="1944103" y="3103977"/>
                <a:ext cx="1603614" cy="1599632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11650" extrusionOk="0">
                    <a:moveTo>
                      <a:pt x="5854" y="1"/>
                    </a:moveTo>
                    <a:cubicBezTo>
                      <a:pt x="2627" y="1"/>
                      <a:pt x="0" y="2600"/>
                      <a:pt x="0" y="5825"/>
                    </a:cubicBezTo>
                    <a:cubicBezTo>
                      <a:pt x="0" y="9053"/>
                      <a:pt x="2627" y="11650"/>
                      <a:pt x="5854" y="11650"/>
                    </a:cubicBezTo>
                    <a:cubicBezTo>
                      <a:pt x="9079" y="11650"/>
                      <a:pt x="11679" y="9053"/>
                      <a:pt x="11679" y="5825"/>
                    </a:cubicBezTo>
                    <a:cubicBezTo>
                      <a:pt x="11679" y="2600"/>
                      <a:pt x="9079" y="1"/>
                      <a:pt x="5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8"/>
              <p:cNvSpPr/>
              <p:nvPr/>
            </p:nvSpPr>
            <p:spPr>
              <a:xfrm>
                <a:off x="2132216" y="3103977"/>
                <a:ext cx="1144870" cy="286561"/>
              </a:xfrm>
              <a:custGeom>
                <a:avLst/>
                <a:gdLst/>
                <a:ahLst/>
                <a:cxnLst/>
                <a:rect l="l" t="t" r="r" b="b"/>
                <a:pathLst>
                  <a:path w="8338" h="2087" extrusionOk="0">
                    <a:moveTo>
                      <a:pt x="4484" y="1"/>
                    </a:moveTo>
                    <a:cubicBezTo>
                      <a:pt x="2684" y="1"/>
                      <a:pt x="1058" y="800"/>
                      <a:pt x="1" y="2086"/>
                    </a:cubicBezTo>
                    <a:cubicBezTo>
                      <a:pt x="773" y="1858"/>
                      <a:pt x="1515" y="1572"/>
                      <a:pt x="2285" y="1371"/>
                    </a:cubicBezTo>
                    <a:cubicBezTo>
                      <a:pt x="2698" y="1258"/>
                      <a:pt x="3097" y="1208"/>
                      <a:pt x="3495" y="1208"/>
                    </a:cubicBezTo>
                    <a:cubicBezTo>
                      <a:pt x="3896" y="1208"/>
                      <a:pt x="4297" y="1258"/>
                      <a:pt x="4713" y="1344"/>
                    </a:cubicBezTo>
                    <a:cubicBezTo>
                      <a:pt x="5504" y="1491"/>
                      <a:pt x="6297" y="1734"/>
                      <a:pt x="7074" y="1734"/>
                    </a:cubicBezTo>
                    <a:cubicBezTo>
                      <a:pt x="7501" y="1734"/>
                      <a:pt x="7923" y="1661"/>
                      <a:pt x="8338" y="1458"/>
                    </a:cubicBezTo>
                    <a:cubicBezTo>
                      <a:pt x="7310" y="545"/>
                      <a:pt x="5969" y="1"/>
                      <a:pt x="44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8"/>
              <p:cNvSpPr/>
              <p:nvPr/>
            </p:nvSpPr>
            <p:spPr>
              <a:xfrm>
                <a:off x="2630235" y="4084089"/>
                <a:ext cx="897716" cy="619531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4512" extrusionOk="0">
                    <a:moveTo>
                      <a:pt x="6538" y="1"/>
                    </a:moveTo>
                    <a:lnTo>
                      <a:pt x="6538" y="1"/>
                    </a:lnTo>
                    <a:cubicBezTo>
                      <a:pt x="5825" y="544"/>
                      <a:pt x="5053" y="944"/>
                      <a:pt x="4055" y="1200"/>
                    </a:cubicBezTo>
                    <a:cubicBezTo>
                      <a:pt x="2255" y="1657"/>
                      <a:pt x="999" y="2943"/>
                      <a:pt x="1" y="4455"/>
                    </a:cubicBezTo>
                    <a:cubicBezTo>
                      <a:pt x="286" y="4512"/>
                      <a:pt x="572" y="4512"/>
                      <a:pt x="857" y="4512"/>
                    </a:cubicBezTo>
                    <a:cubicBezTo>
                      <a:pt x="3626" y="4512"/>
                      <a:pt x="5910" y="2600"/>
                      <a:pt x="65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8"/>
              <p:cNvSpPr/>
              <p:nvPr/>
            </p:nvSpPr>
            <p:spPr>
              <a:xfrm>
                <a:off x="1944103" y="3460980"/>
                <a:ext cx="1572308" cy="846501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165" extrusionOk="0">
                    <a:moveTo>
                      <a:pt x="10708" y="0"/>
                    </a:moveTo>
                    <a:cubicBezTo>
                      <a:pt x="9422" y="1113"/>
                      <a:pt x="7937" y="2056"/>
                      <a:pt x="6224" y="2255"/>
                    </a:cubicBezTo>
                    <a:cubicBezTo>
                      <a:pt x="5914" y="2289"/>
                      <a:pt x="5606" y="2303"/>
                      <a:pt x="5298" y="2303"/>
                    </a:cubicBezTo>
                    <a:cubicBezTo>
                      <a:pt x="3768" y="2303"/>
                      <a:pt x="2262" y="1949"/>
                      <a:pt x="746" y="1949"/>
                    </a:cubicBezTo>
                    <a:cubicBezTo>
                      <a:pt x="546" y="1949"/>
                      <a:pt x="345" y="1955"/>
                      <a:pt x="144" y="1969"/>
                    </a:cubicBezTo>
                    <a:cubicBezTo>
                      <a:pt x="57" y="2369"/>
                      <a:pt x="0" y="2798"/>
                      <a:pt x="0" y="3225"/>
                    </a:cubicBezTo>
                    <a:cubicBezTo>
                      <a:pt x="0" y="4082"/>
                      <a:pt x="201" y="4881"/>
                      <a:pt x="514" y="5624"/>
                    </a:cubicBezTo>
                    <a:lnTo>
                      <a:pt x="601" y="5624"/>
                    </a:lnTo>
                    <a:cubicBezTo>
                      <a:pt x="1267" y="5991"/>
                      <a:pt x="1868" y="6164"/>
                      <a:pt x="2461" y="6164"/>
                    </a:cubicBezTo>
                    <a:cubicBezTo>
                      <a:pt x="3112" y="6164"/>
                      <a:pt x="3752" y="5955"/>
                      <a:pt x="4454" y="5567"/>
                    </a:cubicBezTo>
                    <a:cubicBezTo>
                      <a:pt x="5425" y="5053"/>
                      <a:pt x="6339" y="4482"/>
                      <a:pt x="7339" y="4054"/>
                    </a:cubicBezTo>
                    <a:cubicBezTo>
                      <a:pt x="8337" y="3625"/>
                      <a:pt x="9395" y="3340"/>
                      <a:pt x="10279" y="2711"/>
                    </a:cubicBezTo>
                    <a:cubicBezTo>
                      <a:pt x="10735" y="2399"/>
                      <a:pt x="11108" y="2026"/>
                      <a:pt x="11450" y="1627"/>
                    </a:cubicBezTo>
                    <a:cubicBezTo>
                      <a:pt x="11279" y="1028"/>
                      <a:pt x="11021" y="484"/>
                      <a:pt x="107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6" name="Google Shape;1546;p8"/>
            <p:cNvGrpSpPr/>
            <p:nvPr/>
          </p:nvGrpSpPr>
          <p:grpSpPr>
            <a:xfrm>
              <a:off x="2057493" y="3962368"/>
              <a:ext cx="532873" cy="534601"/>
              <a:chOff x="3919839" y="3288383"/>
              <a:chExt cx="1188122" cy="1191976"/>
            </a:xfrm>
          </p:grpSpPr>
          <p:sp>
            <p:nvSpPr>
              <p:cNvPr id="1547" name="Google Shape;1547;p8"/>
              <p:cNvSpPr/>
              <p:nvPr/>
            </p:nvSpPr>
            <p:spPr>
              <a:xfrm>
                <a:off x="3919839" y="3288383"/>
                <a:ext cx="1188122" cy="1191966"/>
              </a:xfrm>
              <a:custGeom>
                <a:avLst/>
                <a:gdLst/>
                <a:ahLst/>
                <a:cxnLst/>
                <a:rect l="l" t="t" r="r" b="b"/>
                <a:pathLst>
                  <a:path w="8653" h="8681" extrusionOk="0">
                    <a:moveTo>
                      <a:pt x="4313" y="1"/>
                    </a:moveTo>
                    <a:cubicBezTo>
                      <a:pt x="1942" y="1"/>
                      <a:pt x="1" y="1942"/>
                      <a:pt x="1" y="4341"/>
                    </a:cubicBezTo>
                    <a:cubicBezTo>
                      <a:pt x="1" y="6739"/>
                      <a:pt x="1942" y="8681"/>
                      <a:pt x="4313" y="8681"/>
                    </a:cubicBezTo>
                    <a:cubicBezTo>
                      <a:pt x="6712" y="8681"/>
                      <a:pt x="8653" y="6739"/>
                      <a:pt x="8653" y="4341"/>
                    </a:cubicBezTo>
                    <a:cubicBezTo>
                      <a:pt x="8653" y="1942"/>
                      <a:pt x="6712" y="1"/>
                      <a:pt x="4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8"/>
              <p:cNvSpPr/>
              <p:nvPr/>
            </p:nvSpPr>
            <p:spPr>
              <a:xfrm>
                <a:off x="4276841" y="3288383"/>
                <a:ext cx="442954" cy="82522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601" extrusionOk="0">
                    <a:moveTo>
                      <a:pt x="1713" y="1"/>
                    </a:moveTo>
                    <a:cubicBezTo>
                      <a:pt x="1113" y="1"/>
                      <a:pt x="514" y="143"/>
                      <a:pt x="0" y="371"/>
                    </a:cubicBezTo>
                    <a:cubicBezTo>
                      <a:pt x="481" y="521"/>
                      <a:pt x="969" y="601"/>
                      <a:pt x="1461" y="601"/>
                    </a:cubicBezTo>
                    <a:cubicBezTo>
                      <a:pt x="1904" y="601"/>
                      <a:pt x="2351" y="536"/>
                      <a:pt x="2798" y="401"/>
                    </a:cubicBezTo>
                    <a:cubicBezTo>
                      <a:pt x="2940" y="371"/>
                      <a:pt x="3084" y="314"/>
                      <a:pt x="3225" y="287"/>
                    </a:cubicBezTo>
                    <a:cubicBezTo>
                      <a:pt x="2741" y="115"/>
                      <a:pt x="2255" y="1"/>
                      <a:pt x="17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8"/>
              <p:cNvSpPr/>
              <p:nvPr/>
            </p:nvSpPr>
            <p:spPr>
              <a:xfrm>
                <a:off x="3919839" y="3578242"/>
                <a:ext cx="1188122" cy="576554"/>
              </a:xfrm>
              <a:custGeom>
                <a:avLst/>
                <a:gdLst/>
                <a:ahLst/>
                <a:cxnLst/>
                <a:rect l="l" t="t" r="r" b="b"/>
                <a:pathLst>
                  <a:path w="8653" h="4199" extrusionOk="0">
                    <a:moveTo>
                      <a:pt x="4841" y="1"/>
                    </a:moveTo>
                    <a:cubicBezTo>
                      <a:pt x="3816" y="1"/>
                      <a:pt x="2779" y="302"/>
                      <a:pt x="1761" y="302"/>
                    </a:cubicBezTo>
                    <a:cubicBezTo>
                      <a:pt x="1352" y="302"/>
                      <a:pt x="946" y="253"/>
                      <a:pt x="545" y="117"/>
                    </a:cubicBezTo>
                    <a:cubicBezTo>
                      <a:pt x="259" y="631"/>
                      <a:pt x="58" y="1202"/>
                      <a:pt x="1" y="1830"/>
                    </a:cubicBezTo>
                    <a:cubicBezTo>
                      <a:pt x="1143" y="2744"/>
                      <a:pt x="2657" y="2744"/>
                      <a:pt x="4142" y="2744"/>
                    </a:cubicBezTo>
                    <a:cubicBezTo>
                      <a:pt x="4941" y="2744"/>
                      <a:pt x="5654" y="2744"/>
                      <a:pt x="6396" y="3086"/>
                    </a:cubicBezTo>
                    <a:cubicBezTo>
                      <a:pt x="7024" y="3372"/>
                      <a:pt x="7595" y="3799"/>
                      <a:pt x="8167" y="4199"/>
                    </a:cubicBezTo>
                    <a:cubicBezTo>
                      <a:pt x="8482" y="3600"/>
                      <a:pt x="8653" y="2942"/>
                      <a:pt x="8653" y="2257"/>
                    </a:cubicBezTo>
                    <a:cubicBezTo>
                      <a:pt x="7881" y="1259"/>
                      <a:pt x="6997" y="345"/>
                      <a:pt x="5711" y="87"/>
                    </a:cubicBezTo>
                    <a:cubicBezTo>
                      <a:pt x="5422" y="25"/>
                      <a:pt x="5132" y="1"/>
                      <a:pt x="4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8"/>
              <p:cNvSpPr/>
              <p:nvPr/>
            </p:nvSpPr>
            <p:spPr>
              <a:xfrm>
                <a:off x="4080764" y="4106608"/>
                <a:ext cx="882063" cy="373751"/>
              </a:xfrm>
              <a:custGeom>
                <a:avLst/>
                <a:gdLst/>
                <a:ahLst/>
                <a:cxnLst/>
                <a:rect l="l" t="t" r="r" b="b"/>
                <a:pathLst>
                  <a:path w="6424" h="2722" extrusionOk="0">
                    <a:moveTo>
                      <a:pt x="3727" y="0"/>
                    </a:moveTo>
                    <a:cubicBezTo>
                      <a:pt x="3656" y="0"/>
                      <a:pt x="3584" y="3"/>
                      <a:pt x="3511" y="8"/>
                    </a:cubicBezTo>
                    <a:cubicBezTo>
                      <a:pt x="2228" y="95"/>
                      <a:pt x="1200" y="922"/>
                      <a:pt x="1" y="1351"/>
                    </a:cubicBezTo>
                    <a:cubicBezTo>
                      <a:pt x="770" y="2178"/>
                      <a:pt x="1912" y="2722"/>
                      <a:pt x="3141" y="2722"/>
                    </a:cubicBezTo>
                    <a:cubicBezTo>
                      <a:pt x="4455" y="2722"/>
                      <a:pt x="5624" y="2121"/>
                      <a:pt x="6423" y="1207"/>
                    </a:cubicBezTo>
                    <a:cubicBezTo>
                      <a:pt x="5621" y="566"/>
                      <a:pt x="4769" y="0"/>
                      <a:pt x="3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1" name="Google Shape;1551;p8"/>
            <p:cNvGrpSpPr/>
            <p:nvPr/>
          </p:nvGrpSpPr>
          <p:grpSpPr>
            <a:xfrm>
              <a:off x="7415394" y="374047"/>
              <a:ext cx="834197" cy="834204"/>
              <a:chOff x="5617524" y="1477276"/>
              <a:chExt cx="1289729" cy="1289740"/>
            </a:xfrm>
          </p:grpSpPr>
          <p:sp>
            <p:nvSpPr>
              <p:cNvPr id="1552" name="Google Shape;1552;p8"/>
              <p:cNvSpPr/>
              <p:nvPr/>
            </p:nvSpPr>
            <p:spPr>
              <a:xfrm>
                <a:off x="5617524" y="1477276"/>
                <a:ext cx="1289729" cy="1289729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9393" extrusionOk="0">
                    <a:moveTo>
                      <a:pt x="4683" y="0"/>
                    </a:moveTo>
                    <a:cubicBezTo>
                      <a:pt x="2084" y="0"/>
                      <a:pt x="1" y="2113"/>
                      <a:pt x="1" y="4710"/>
                    </a:cubicBezTo>
                    <a:cubicBezTo>
                      <a:pt x="1" y="7309"/>
                      <a:pt x="2084" y="9393"/>
                      <a:pt x="4683" y="9393"/>
                    </a:cubicBezTo>
                    <a:cubicBezTo>
                      <a:pt x="7280" y="9393"/>
                      <a:pt x="9393" y="7309"/>
                      <a:pt x="9393" y="4710"/>
                    </a:cubicBezTo>
                    <a:cubicBezTo>
                      <a:pt x="9393" y="2113"/>
                      <a:pt x="7280" y="0"/>
                      <a:pt x="4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8"/>
              <p:cNvSpPr/>
              <p:nvPr/>
            </p:nvSpPr>
            <p:spPr>
              <a:xfrm>
                <a:off x="5617524" y="1751070"/>
                <a:ext cx="1289729" cy="686675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5001" extrusionOk="0">
                    <a:moveTo>
                      <a:pt x="8256" y="0"/>
                    </a:moveTo>
                    <a:cubicBezTo>
                      <a:pt x="7436" y="0"/>
                      <a:pt x="6619" y="119"/>
                      <a:pt x="5825" y="375"/>
                    </a:cubicBezTo>
                    <a:cubicBezTo>
                      <a:pt x="5053" y="603"/>
                      <a:pt x="4311" y="1003"/>
                      <a:pt x="3541" y="1289"/>
                    </a:cubicBezTo>
                    <a:cubicBezTo>
                      <a:pt x="2948" y="1536"/>
                      <a:pt x="2289" y="1763"/>
                      <a:pt x="1641" y="1763"/>
                    </a:cubicBezTo>
                    <a:cubicBezTo>
                      <a:pt x="1541" y="1763"/>
                      <a:pt x="1441" y="1757"/>
                      <a:pt x="1341" y="1745"/>
                    </a:cubicBezTo>
                    <a:cubicBezTo>
                      <a:pt x="914" y="1688"/>
                      <a:pt x="542" y="1517"/>
                      <a:pt x="229" y="1261"/>
                    </a:cubicBezTo>
                    <a:cubicBezTo>
                      <a:pt x="85" y="1718"/>
                      <a:pt x="1" y="2202"/>
                      <a:pt x="1" y="2716"/>
                    </a:cubicBezTo>
                    <a:cubicBezTo>
                      <a:pt x="1" y="2945"/>
                      <a:pt x="1" y="3146"/>
                      <a:pt x="28" y="3374"/>
                    </a:cubicBezTo>
                    <a:cubicBezTo>
                      <a:pt x="112" y="3365"/>
                      <a:pt x="197" y="3362"/>
                      <a:pt x="280" y="3362"/>
                    </a:cubicBezTo>
                    <a:cubicBezTo>
                      <a:pt x="480" y="3362"/>
                      <a:pt x="675" y="3382"/>
                      <a:pt x="857" y="3401"/>
                    </a:cubicBezTo>
                    <a:cubicBezTo>
                      <a:pt x="1211" y="3443"/>
                      <a:pt x="1566" y="3470"/>
                      <a:pt x="1920" y="3470"/>
                    </a:cubicBezTo>
                    <a:cubicBezTo>
                      <a:pt x="2051" y="3470"/>
                      <a:pt x="2182" y="3467"/>
                      <a:pt x="2312" y="3459"/>
                    </a:cubicBezTo>
                    <a:cubicBezTo>
                      <a:pt x="3209" y="3380"/>
                      <a:pt x="4082" y="3082"/>
                      <a:pt x="4975" y="3082"/>
                    </a:cubicBezTo>
                    <a:cubicBezTo>
                      <a:pt x="5049" y="3082"/>
                      <a:pt x="5123" y="3084"/>
                      <a:pt x="5197" y="3089"/>
                    </a:cubicBezTo>
                    <a:cubicBezTo>
                      <a:pt x="6053" y="3116"/>
                      <a:pt x="6967" y="3459"/>
                      <a:pt x="7652" y="3945"/>
                    </a:cubicBezTo>
                    <a:cubicBezTo>
                      <a:pt x="7908" y="4116"/>
                      <a:pt x="8109" y="4345"/>
                      <a:pt x="8308" y="4543"/>
                    </a:cubicBezTo>
                    <a:cubicBezTo>
                      <a:pt x="8452" y="4687"/>
                      <a:pt x="8623" y="4859"/>
                      <a:pt x="8794" y="5000"/>
                    </a:cubicBezTo>
                    <a:cubicBezTo>
                      <a:pt x="9164" y="4315"/>
                      <a:pt x="9393" y="3545"/>
                      <a:pt x="9393" y="2716"/>
                    </a:cubicBezTo>
                    <a:cubicBezTo>
                      <a:pt x="9393" y="1718"/>
                      <a:pt x="9080" y="775"/>
                      <a:pt x="8536" y="5"/>
                    </a:cubicBezTo>
                    <a:cubicBezTo>
                      <a:pt x="8443" y="2"/>
                      <a:pt x="8350" y="0"/>
                      <a:pt x="82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8"/>
              <p:cNvSpPr/>
              <p:nvPr/>
            </p:nvSpPr>
            <p:spPr>
              <a:xfrm>
                <a:off x="5829254" y="1477276"/>
                <a:ext cx="670335" cy="23122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1684" extrusionOk="0">
                    <a:moveTo>
                      <a:pt x="3141" y="0"/>
                    </a:moveTo>
                    <a:cubicBezTo>
                      <a:pt x="1942" y="0"/>
                      <a:pt x="827" y="457"/>
                      <a:pt x="0" y="1227"/>
                    </a:cubicBezTo>
                    <a:cubicBezTo>
                      <a:pt x="229" y="1485"/>
                      <a:pt x="514" y="1656"/>
                      <a:pt x="914" y="1684"/>
                    </a:cubicBezTo>
                    <a:cubicBezTo>
                      <a:pt x="1428" y="1684"/>
                      <a:pt x="1942" y="1485"/>
                      <a:pt x="2399" y="1284"/>
                    </a:cubicBezTo>
                    <a:cubicBezTo>
                      <a:pt x="3226" y="941"/>
                      <a:pt x="4025" y="599"/>
                      <a:pt x="4881" y="343"/>
                    </a:cubicBezTo>
                    <a:cubicBezTo>
                      <a:pt x="4340" y="115"/>
                      <a:pt x="3769" y="0"/>
                      <a:pt x="3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8"/>
              <p:cNvSpPr/>
              <p:nvPr/>
            </p:nvSpPr>
            <p:spPr>
              <a:xfrm>
                <a:off x="5703754" y="2379259"/>
                <a:ext cx="956759" cy="387756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2824" extrusionOk="0">
                    <a:moveTo>
                      <a:pt x="3814" y="1"/>
                    </a:moveTo>
                    <a:cubicBezTo>
                      <a:pt x="2532" y="1"/>
                      <a:pt x="1276" y="369"/>
                      <a:pt x="1" y="482"/>
                    </a:cubicBezTo>
                    <a:cubicBezTo>
                      <a:pt x="800" y="1883"/>
                      <a:pt x="2312" y="2824"/>
                      <a:pt x="4055" y="2824"/>
                    </a:cubicBezTo>
                    <a:cubicBezTo>
                      <a:pt x="5167" y="2824"/>
                      <a:pt x="6168" y="2454"/>
                      <a:pt x="6967" y="1825"/>
                    </a:cubicBezTo>
                    <a:cubicBezTo>
                      <a:pt x="6938" y="1825"/>
                      <a:pt x="6938" y="1796"/>
                      <a:pt x="6910" y="1796"/>
                    </a:cubicBezTo>
                    <a:cubicBezTo>
                      <a:pt x="6625" y="1483"/>
                      <a:pt x="6396" y="1083"/>
                      <a:pt x="6081" y="768"/>
                    </a:cubicBezTo>
                    <a:cubicBezTo>
                      <a:pt x="5711" y="398"/>
                      <a:pt x="5282" y="169"/>
                      <a:pt x="4797" y="83"/>
                    </a:cubicBezTo>
                    <a:cubicBezTo>
                      <a:pt x="4467" y="25"/>
                      <a:pt x="4140" y="1"/>
                      <a:pt x="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6" name="Google Shape;1556;p8"/>
            <p:cNvGrpSpPr/>
            <p:nvPr/>
          </p:nvGrpSpPr>
          <p:grpSpPr>
            <a:xfrm>
              <a:off x="8484848" y="469688"/>
              <a:ext cx="319885" cy="319888"/>
              <a:chOff x="7252185" y="767525"/>
              <a:chExt cx="788282" cy="788289"/>
            </a:xfrm>
          </p:grpSpPr>
          <p:sp>
            <p:nvSpPr>
              <p:cNvPr id="1557" name="Google Shape;1557;p8"/>
              <p:cNvSpPr/>
              <p:nvPr/>
            </p:nvSpPr>
            <p:spPr>
              <a:xfrm>
                <a:off x="7252185" y="767525"/>
                <a:ext cx="788282" cy="788282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741" extrusionOk="0">
                    <a:moveTo>
                      <a:pt x="2885" y="1"/>
                    </a:moveTo>
                    <a:cubicBezTo>
                      <a:pt x="1286" y="1"/>
                      <a:pt x="0" y="1286"/>
                      <a:pt x="0" y="2885"/>
                    </a:cubicBezTo>
                    <a:cubicBezTo>
                      <a:pt x="0" y="4455"/>
                      <a:pt x="1286" y="5740"/>
                      <a:pt x="2885" y="5740"/>
                    </a:cubicBezTo>
                    <a:cubicBezTo>
                      <a:pt x="4454" y="5740"/>
                      <a:pt x="5740" y="4455"/>
                      <a:pt x="5740" y="2885"/>
                    </a:cubicBezTo>
                    <a:cubicBezTo>
                      <a:pt x="5740" y="1286"/>
                      <a:pt x="4454" y="1"/>
                      <a:pt x="2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8"/>
              <p:cNvSpPr/>
              <p:nvPr/>
            </p:nvSpPr>
            <p:spPr>
              <a:xfrm>
                <a:off x="7350361" y="767525"/>
                <a:ext cx="533302" cy="182482"/>
              </a:xfrm>
              <a:custGeom>
                <a:avLst/>
                <a:gdLst/>
                <a:ahLst/>
                <a:cxnLst/>
                <a:rect l="l" t="t" r="r" b="b"/>
                <a:pathLst>
                  <a:path w="3884" h="1329" extrusionOk="0">
                    <a:moveTo>
                      <a:pt x="2170" y="1"/>
                    </a:moveTo>
                    <a:cubicBezTo>
                      <a:pt x="1284" y="1"/>
                      <a:pt x="514" y="400"/>
                      <a:pt x="0" y="1001"/>
                    </a:cubicBezTo>
                    <a:cubicBezTo>
                      <a:pt x="242" y="1243"/>
                      <a:pt x="571" y="1329"/>
                      <a:pt x="920" y="1329"/>
                    </a:cubicBezTo>
                    <a:cubicBezTo>
                      <a:pt x="1270" y="1329"/>
                      <a:pt x="1641" y="1243"/>
                      <a:pt x="1969" y="1143"/>
                    </a:cubicBezTo>
                    <a:cubicBezTo>
                      <a:pt x="2483" y="1001"/>
                      <a:pt x="2940" y="800"/>
                      <a:pt x="3454" y="686"/>
                    </a:cubicBezTo>
                    <a:cubicBezTo>
                      <a:pt x="3598" y="629"/>
                      <a:pt x="3739" y="629"/>
                      <a:pt x="3883" y="601"/>
                    </a:cubicBezTo>
                    <a:cubicBezTo>
                      <a:pt x="3426" y="229"/>
                      <a:pt x="2798" y="1"/>
                      <a:pt x="2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8"/>
              <p:cNvSpPr/>
              <p:nvPr/>
            </p:nvSpPr>
            <p:spPr>
              <a:xfrm>
                <a:off x="7401165" y="1364957"/>
                <a:ext cx="541129" cy="190857"/>
              </a:xfrm>
              <a:custGeom>
                <a:avLst/>
                <a:gdLst/>
                <a:ahLst/>
                <a:cxnLst/>
                <a:rect l="l" t="t" r="r" b="b"/>
                <a:pathLst>
                  <a:path w="3941" h="1390" extrusionOk="0">
                    <a:moveTo>
                      <a:pt x="2317" y="0"/>
                    </a:moveTo>
                    <a:cubicBezTo>
                      <a:pt x="2221" y="0"/>
                      <a:pt x="2125" y="6"/>
                      <a:pt x="2028" y="19"/>
                    </a:cubicBezTo>
                    <a:cubicBezTo>
                      <a:pt x="1314" y="76"/>
                      <a:pt x="628" y="419"/>
                      <a:pt x="0" y="761"/>
                    </a:cubicBezTo>
                    <a:cubicBezTo>
                      <a:pt x="487" y="1161"/>
                      <a:pt x="1115" y="1389"/>
                      <a:pt x="1800" y="1389"/>
                    </a:cubicBezTo>
                    <a:cubicBezTo>
                      <a:pt x="2657" y="1389"/>
                      <a:pt x="3426" y="1017"/>
                      <a:pt x="3940" y="419"/>
                    </a:cubicBezTo>
                    <a:cubicBezTo>
                      <a:pt x="3405" y="199"/>
                      <a:pt x="2869" y="0"/>
                      <a:pt x="23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8"/>
              <p:cNvSpPr/>
              <p:nvPr/>
            </p:nvSpPr>
            <p:spPr>
              <a:xfrm>
                <a:off x="7252185" y="963603"/>
                <a:ext cx="788282" cy="323634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2357" extrusionOk="0">
                    <a:moveTo>
                      <a:pt x="5340" y="0"/>
                    </a:moveTo>
                    <a:cubicBezTo>
                      <a:pt x="4141" y="144"/>
                      <a:pt x="3141" y="943"/>
                      <a:pt x="1914" y="1001"/>
                    </a:cubicBezTo>
                    <a:cubicBezTo>
                      <a:pt x="1286" y="1001"/>
                      <a:pt x="715" y="829"/>
                      <a:pt x="144" y="571"/>
                    </a:cubicBezTo>
                    <a:cubicBezTo>
                      <a:pt x="57" y="857"/>
                      <a:pt x="0" y="1142"/>
                      <a:pt x="0" y="1457"/>
                    </a:cubicBezTo>
                    <a:cubicBezTo>
                      <a:pt x="0" y="1514"/>
                      <a:pt x="0" y="1599"/>
                      <a:pt x="30" y="1686"/>
                    </a:cubicBezTo>
                    <a:cubicBezTo>
                      <a:pt x="170" y="1649"/>
                      <a:pt x="314" y="1633"/>
                      <a:pt x="460" y="1633"/>
                    </a:cubicBezTo>
                    <a:cubicBezTo>
                      <a:pt x="1118" y="1633"/>
                      <a:pt x="1821" y="1950"/>
                      <a:pt x="2428" y="2113"/>
                    </a:cubicBezTo>
                    <a:cubicBezTo>
                      <a:pt x="3143" y="2288"/>
                      <a:pt x="3859" y="2357"/>
                      <a:pt x="4575" y="2357"/>
                    </a:cubicBezTo>
                    <a:cubicBezTo>
                      <a:pt x="4916" y="2357"/>
                      <a:pt x="5256" y="2341"/>
                      <a:pt x="5596" y="2314"/>
                    </a:cubicBezTo>
                    <a:cubicBezTo>
                      <a:pt x="5683" y="2056"/>
                      <a:pt x="5740" y="1743"/>
                      <a:pt x="5740" y="1457"/>
                    </a:cubicBezTo>
                    <a:cubicBezTo>
                      <a:pt x="5740" y="914"/>
                      <a:pt x="5596" y="430"/>
                      <a:pt x="53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1" name="Google Shape;1561;p8"/>
            <p:cNvGrpSpPr/>
            <p:nvPr/>
          </p:nvGrpSpPr>
          <p:grpSpPr>
            <a:xfrm>
              <a:off x="6579551" y="4136917"/>
              <a:ext cx="397107" cy="386401"/>
              <a:chOff x="5605578" y="3154918"/>
              <a:chExt cx="717706" cy="698483"/>
            </a:xfrm>
          </p:grpSpPr>
          <p:sp>
            <p:nvSpPr>
              <p:cNvPr id="1562" name="Google Shape;1562;p8"/>
              <p:cNvSpPr/>
              <p:nvPr/>
            </p:nvSpPr>
            <p:spPr>
              <a:xfrm>
                <a:off x="5605578" y="3154918"/>
                <a:ext cx="717706" cy="698483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5087" extrusionOk="0">
                    <a:moveTo>
                      <a:pt x="2591" y="0"/>
                    </a:moveTo>
                    <a:cubicBezTo>
                      <a:pt x="2556" y="0"/>
                      <a:pt x="2521" y="1"/>
                      <a:pt x="2486" y="2"/>
                    </a:cubicBezTo>
                    <a:cubicBezTo>
                      <a:pt x="1086" y="87"/>
                      <a:pt x="1" y="1286"/>
                      <a:pt x="88" y="2686"/>
                    </a:cubicBezTo>
                    <a:cubicBezTo>
                      <a:pt x="143" y="4048"/>
                      <a:pt x="1283" y="5087"/>
                      <a:pt x="2634" y="5087"/>
                    </a:cubicBezTo>
                    <a:cubicBezTo>
                      <a:pt x="2670" y="5087"/>
                      <a:pt x="2706" y="5086"/>
                      <a:pt x="2742" y="5084"/>
                    </a:cubicBezTo>
                    <a:cubicBezTo>
                      <a:pt x="4142" y="4998"/>
                      <a:pt x="5227" y="3828"/>
                      <a:pt x="5140" y="2428"/>
                    </a:cubicBezTo>
                    <a:cubicBezTo>
                      <a:pt x="5084" y="1065"/>
                      <a:pt x="3944" y="0"/>
                      <a:pt x="25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8"/>
              <p:cNvSpPr/>
              <p:nvPr/>
            </p:nvSpPr>
            <p:spPr>
              <a:xfrm>
                <a:off x="5774331" y="3155193"/>
                <a:ext cx="411648" cy="106551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776" extrusionOk="0">
                    <a:moveTo>
                      <a:pt x="1399" y="0"/>
                    </a:moveTo>
                    <a:cubicBezTo>
                      <a:pt x="885" y="0"/>
                      <a:pt x="400" y="172"/>
                      <a:pt x="1" y="427"/>
                    </a:cubicBezTo>
                    <a:cubicBezTo>
                      <a:pt x="85" y="457"/>
                      <a:pt x="172" y="484"/>
                      <a:pt x="257" y="542"/>
                    </a:cubicBezTo>
                    <a:cubicBezTo>
                      <a:pt x="572" y="685"/>
                      <a:pt x="885" y="743"/>
                      <a:pt x="1257" y="770"/>
                    </a:cubicBezTo>
                    <a:cubicBezTo>
                      <a:pt x="1337" y="774"/>
                      <a:pt x="1417" y="776"/>
                      <a:pt x="1497" y="776"/>
                    </a:cubicBezTo>
                    <a:cubicBezTo>
                      <a:pt x="2009" y="776"/>
                      <a:pt x="2503" y="698"/>
                      <a:pt x="2997" y="599"/>
                    </a:cubicBezTo>
                    <a:cubicBezTo>
                      <a:pt x="2570" y="229"/>
                      <a:pt x="1999" y="0"/>
                      <a:pt x="13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8"/>
              <p:cNvSpPr/>
              <p:nvPr/>
            </p:nvSpPr>
            <p:spPr>
              <a:xfrm>
                <a:off x="5617524" y="3304173"/>
                <a:ext cx="693952" cy="370044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2695" extrusionOk="0">
                    <a:moveTo>
                      <a:pt x="4596" y="0"/>
                    </a:moveTo>
                    <a:cubicBezTo>
                      <a:pt x="4197" y="0"/>
                      <a:pt x="3769" y="172"/>
                      <a:pt x="3397" y="256"/>
                    </a:cubicBezTo>
                    <a:cubicBezTo>
                      <a:pt x="2997" y="370"/>
                      <a:pt x="2570" y="457"/>
                      <a:pt x="2141" y="484"/>
                    </a:cubicBezTo>
                    <a:cubicBezTo>
                      <a:pt x="1962" y="497"/>
                      <a:pt x="1778" y="504"/>
                      <a:pt x="1593" y="504"/>
                    </a:cubicBezTo>
                    <a:cubicBezTo>
                      <a:pt x="1336" y="504"/>
                      <a:pt x="1077" y="490"/>
                      <a:pt x="827" y="457"/>
                    </a:cubicBezTo>
                    <a:cubicBezTo>
                      <a:pt x="629" y="427"/>
                      <a:pt x="428" y="400"/>
                      <a:pt x="229" y="400"/>
                    </a:cubicBezTo>
                    <a:cubicBezTo>
                      <a:pt x="85" y="713"/>
                      <a:pt x="1" y="1085"/>
                      <a:pt x="1" y="1455"/>
                    </a:cubicBezTo>
                    <a:cubicBezTo>
                      <a:pt x="1" y="1912"/>
                      <a:pt x="115" y="2312"/>
                      <a:pt x="314" y="2684"/>
                    </a:cubicBezTo>
                    <a:cubicBezTo>
                      <a:pt x="384" y="2691"/>
                      <a:pt x="455" y="2694"/>
                      <a:pt x="526" y="2694"/>
                    </a:cubicBezTo>
                    <a:cubicBezTo>
                      <a:pt x="742" y="2694"/>
                      <a:pt x="963" y="2663"/>
                      <a:pt x="1200" y="2597"/>
                    </a:cubicBezTo>
                    <a:cubicBezTo>
                      <a:pt x="1714" y="2426"/>
                      <a:pt x="2171" y="2140"/>
                      <a:pt x="2684" y="1912"/>
                    </a:cubicBezTo>
                    <a:cubicBezTo>
                      <a:pt x="3454" y="1599"/>
                      <a:pt x="4254" y="1341"/>
                      <a:pt x="5053" y="1113"/>
                    </a:cubicBezTo>
                    <a:cubicBezTo>
                      <a:pt x="4996" y="685"/>
                      <a:pt x="4825" y="313"/>
                      <a:pt x="45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8"/>
              <p:cNvSpPr/>
              <p:nvPr/>
            </p:nvSpPr>
            <p:spPr>
              <a:xfrm>
                <a:off x="5860561" y="3609412"/>
                <a:ext cx="435127" cy="243721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1775" extrusionOk="0">
                    <a:moveTo>
                      <a:pt x="2840" y="1"/>
                    </a:moveTo>
                    <a:cubicBezTo>
                      <a:pt x="2625" y="1"/>
                      <a:pt x="2405" y="14"/>
                      <a:pt x="2198" y="89"/>
                    </a:cubicBezTo>
                    <a:cubicBezTo>
                      <a:pt x="1771" y="203"/>
                      <a:pt x="1399" y="461"/>
                      <a:pt x="1029" y="717"/>
                    </a:cubicBezTo>
                    <a:cubicBezTo>
                      <a:pt x="656" y="975"/>
                      <a:pt x="286" y="1288"/>
                      <a:pt x="1" y="1660"/>
                    </a:cubicBezTo>
                    <a:cubicBezTo>
                      <a:pt x="229" y="1745"/>
                      <a:pt x="485" y="1774"/>
                      <a:pt x="771" y="1774"/>
                    </a:cubicBezTo>
                    <a:cubicBezTo>
                      <a:pt x="1885" y="1774"/>
                      <a:pt x="2856" y="1032"/>
                      <a:pt x="3169" y="4"/>
                    </a:cubicBezTo>
                    <a:cubicBezTo>
                      <a:pt x="3062" y="4"/>
                      <a:pt x="2951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6" name="Google Shape;1566;p8"/>
            <p:cNvGrpSpPr/>
            <p:nvPr/>
          </p:nvGrpSpPr>
          <p:grpSpPr>
            <a:xfrm>
              <a:off x="8038101" y="2030108"/>
              <a:ext cx="663873" cy="663878"/>
              <a:chOff x="7907010" y="1669234"/>
              <a:chExt cx="784163" cy="784170"/>
            </a:xfrm>
          </p:grpSpPr>
          <p:sp>
            <p:nvSpPr>
              <p:cNvPr id="1567" name="Google Shape;1567;p8"/>
              <p:cNvSpPr/>
              <p:nvPr/>
            </p:nvSpPr>
            <p:spPr>
              <a:xfrm>
                <a:off x="7907010" y="1669234"/>
                <a:ext cx="784163" cy="784163"/>
              </a:xfrm>
              <a:custGeom>
                <a:avLst/>
                <a:gdLst/>
                <a:ahLst/>
                <a:cxnLst/>
                <a:rect l="l" t="t" r="r" b="b"/>
                <a:pathLst>
                  <a:path w="5711" h="5711" extrusionOk="0">
                    <a:moveTo>
                      <a:pt x="2856" y="0"/>
                    </a:moveTo>
                    <a:cubicBezTo>
                      <a:pt x="1257" y="0"/>
                      <a:pt x="0" y="1286"/>
                      <a:pt x="0" y="2855"/>
                    </a:cubicBezTo>
                    <a:cubicBezTo>
                      <a:pt x="0" y="4454"/>
                      <a:pt x="1257" y="5710"/>
                      <a:pt x="2856" y="5710"/>
                    </a:cubicBezTo>
                    <a:cubicBezTo>
                      <a:pt x="4425" y="5710"/>
                      <a:pt x="5711" y="4454"/>
                      <a:pt x="5711" y="2855"/>
                    </a:cubicBezTo>
                    <a:cubicBezTo>
                      <a:pt x="5711" y="1286"/>
                      <a:pt x="4425" y="0"/>
                      <a:pt x="28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8"/>
              <p:cNvSpPr/>
              <p:nvPr/>
            </p:nvSpPr>
            <p:spPr>
              <a:xfrm>
                <a:off x="8165700" y="1669234"/>
                <a:ext cx="395995" cy="109022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794" extrusionOk="0">
                    <a:moveTo>
                      <a:pt x="972" y="0"/>
                    </a:moveTo>
                    <a:cubicBezTo>
                      <a:pt x="629" y="0"/>
                      <a:pt x="314" y="57"/>
                      <a:pt x="1" y="172"/>
                    </a:cubicBezTo>
                    <a:cubicBezTo>
                      <a:pt x="286" y="373"/>
                      <a:pt x="572" y="544"/>
                      <a:pt x="942" y="658"/>
                    </a:cubicBezTo>
                    <a:cubicBezTo>
                      <a:pt x="1332" y="765"/>
                      <a:pt x="1734" y="793"/>
                      <a:pt x="2140" y="793"/>
                    </a:cubicBezTo>
                    <a:cubicBezTo>
                      <a:pt x="2387" y="793"/>
                      <a:pt x="2635" y="783"/>
                      <a:pt x="2883" y="772"/>
                    </a:cubicBezTo>
                    <a:cubicBezTo>
                      <a:pt x="2369" y="286"/>
                      <a:pt x="1714" y="0"/>
                      <a:pt x="9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8"/>
              <p:cNvSpPr/>
              <p:nvPr/>
            </p:nvSpPr>
            <p:spPr>
              <a:xfrm>
                <a:off x="7907010" y="1810388"/>
                <a:ext cx="784163" cy="411099"/>
              </a:xfrm>
              <a:custGeom>
                <a:avLst/>
                <a:gdLst/>
                <a:ahLst/>
                <a:cxnLst/>
                <a:rect l="l" t="t" r="r" b="b"/>
                <a:pathLst>
                  <a:path w="5711" h="2994" extrusionOk="0">
                    <a:moveTo>
                      <a:pt x="656" y="0"/>
                    </a:moveTo>
                    <a:cubicBezTo>
                      <a:pt x="229" y="514"/>
                      <a:pt x="0" y="1142"/>
                      <a:pt x="0" y="1827"/>
                    </a:cubicBezTo>
                    <a:cubicBezTo>
                      <a:pt x="0" y="2227"/>
                      <a:pt x="85" y="2627"/>
                      <a:pt x="229" y="2969"/>
                    </a:cubicBezTo>
                    <a:cubicBezTo>
                      <a:pt x="347" y="2986"/>
                      <a:pt x="469" y="2994"/>
                      <a:pt x="594" y="2994"/>
                    </a:cubicBezTo>
                    <a:cubicBezTo>
                      <a:pt x="1316" y="2994"/>
                      <a:pt x="2132" y="2741"/>
                      <a:pt x="2741" y="2570"/>
                    </a:cubicBezTo>
                    <a:cubicBezTo>
                      <a:pt x="3712" y="2257"/>
                      <a:pt x="4683" y="2028"/>
                      <a:pt x="5711" y="1884"/>
                    </a:cubicBezTo>
                    <a:lnTo>
                      <a:pt x="5711" y="1827"/>
                    </a:lnTo>
                    <a:cubicBezTo>
                      <a:pt x="5711" y="1514"/>
                      <a:pt x="5654" y="1199"/>
                      <a:pt x="5539" y="886"/>
                    </a:cubicBezTo>
                    <a:cubicBezTo>
                      <a:pt x="5101" y="1045"/>
                      <a:pt x="4652" y="1112"/>
                      <a:pt x="4201" y="1112"/>
                    </a:cubicBezTo>
                    <a:cubicBezTo>
                      <a:pt x="3681" y="1112"/>
                      <a:pt x="3160" y="1023"/>
                      <a:pt x="2655" y="886"/>
                    </a:cubicBezTo>
                    <a:cubicBezTo>
                      <a:pt x="2198" y="742"/>
                      <a:pt x="1828" y="514"/>
                      <a:pt x="1398" y="286"/>
                    </a:cubicBezTo>
                    <a:cubicBezTo>
                      <a:pt x="1142" y="144"/>
                      <a:pt x="914" y="57"/>
                      <a:pt x="6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8"/>
              <p:cNvSpPr/>
              <p:nvPr/>
            </p:nvSpPr>
            <p:spPr>
              <a:xfrm>
                <a:off x="8145928" y="2280809"/>
                <a:ext cx="474672" cy="172596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1257" extrusionOk="0">
                    <a:moveTo>
                      <a:pt x="3457" y="0"/>
                    </a:moveTo>
                    <a:cubicBezTo>
                      <a:pt x="2799" y="30"/>
                      <a:pt x="2171" y="172"/>
                      <a:pt x="1515" y="487"/>
                    </a:cubicBezTo>
                    <a:cubicBezTo>
                      <a:pt x="1001" y="715"/>
                      <a:pt x="515" y="914"/>
                      <a:pt x="1" y="1028"/>
                    </a:cubicBezTo>
                    <a:cubicBezTo>
                      <a:pt x="344" y="1199"/>
                      <a:pt x="716" y="1256"/>
                      <a:pt x="1116" y="1256"/>
                    </a:cubicBezTo>
                    <a:cubicBezTo>
                      <a:pt x="2086" y="1256"/>
                      <a:pt x="2943" y="772"/>
                      <a:pt x="3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1" name="Google Shape;1571;p8"/>
          <p:cNvGrpSpPr/>
          <p:nvPr/>
        </p:nvGrpSpPr>
        <p:grpSpPr>
          <a:xfrm>
            <a:off x="1101122" y="439827"/>
            <a:ext cx="7600852" cy="3902136"/>
            <a:chOff x="1101122" y="439827"/>
            <a:chExt cx="7600852" cy="3902136"/>
          </a:xfrm>
        </p:grpSpPr>
        <p:sp>
          <p:nvSpPr>
            <p:cNvPr id="1572" name="Google Shape;1572;p8"/>
            <p:cNvSpPr/>
            <p:nvPr/>
          </p:nvSpPr>
          <p:spPr>
            <a:xfrm>
              <a:off x="6510832" y="3548502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1101122" y="1730563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8322707" y="10560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644332" y="4398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1183903" y="1062933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671278" y="3381421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7154378" y="1276821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6579553" y="515671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2892148" y="3962378"/>
              <a:ext cx="379278" cy="37958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8"/>
          <p:cNvSpPr txBox="1">
            <a:spLocks noGrp="1"/>
          </p:cNvSpPr>
          <p:nvPr>
            <p:ph type="title"/>
          </p:nvPr>
        </p:nvSpPr>
        <p:spPr>
          <a:xfrm>
            <a:off x="1426025" y="1458945"/>
            <a:ext cx="6292200" cy="22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82" name="Google Shape;1582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Google Shape;1584;p9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585" name="Google Shape;1585;p9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6" name="Google Shape;1586;p9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587" name="Google Shape;1587;p9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0" name="Google Shape;1590;p9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1" name="Google Shape;1591;p9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592" name="Google Shape;1592;p9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9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9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9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9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9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9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9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9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9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9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2" name="Google Shape;1772;p9"/>
          <p:cNvGrpSpPr/>
          <p:nvPr/>
        </p:nvGrpSpPr>
        <p:grpSpPr>
          <a:xfrm>
            <a:off x="606079" y="607425"/>
            <a:ext cx="7824951" cy="3524927"/>
            <a:chOff x="606079" y="607425"/>
            <a:chExt cx="7824951" cy="3524927"/>
          </a:xfrm>
        </p:grpSpPr>
        <p:sp>
          <p:nvSpPr>
            <p:cNvPr id="1773" name="Google Shape;1773;p9"/>
            <p:cNvSpPr/>
            <p:nvPr/>
          </p:nvSpPr>
          <p:spPr>
            <a:xfrm>
              <a:off x="6923232" y="36523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9"/>
            <p:cNvSpPr/>
            <p:nvPr/>
          </p:nvSpPr>
          <p:spPr>
            <a:xfrm>
              <a:off x="2659047" y="607425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9"/>
            <p:cNvSpPr/>
            <p:nvPr/>
          </p:nvSpPr>
          <p:spPr>
            <a:xfrm>
              <a:off x="6411002" y="1383700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9"/>
            <p:cNvSpPr/>
            <p:nvPr/>
          </p:nvSpPr>
          <p:spPr>
            <a:xfrm>
              <a:off x="606079" y="1133002"/>
              <a:ext cx="529602" cy="5300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9"/>
            <p:cNvSpPr/>
            <p:nvPr/>
          </p:nvSpPr>
          <p:spPr>
            <a:xfrm>
              <a:off x="7817496" y="2264701"/>
              <a:ext cx="613535" cy="6140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9"/>
            <p:cNvSpPr/>
            <p:nvPr/>
          </p:nvSpPr>
          <p:spPr>
            <a:xfrm>
              <a:off x="1480623" y="3391525"/>
              <a:ext cx="740159" cy="7408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9"/>
          <p:cNvGrpSpPr/>
          <p:nvPr/>
        </p:nvGrpSpPr>
        <p:grpSpPr>
          <a:xfrm>
            <a:off x="859343" y="443167"/>
            <a:ext cx="7571943" cy="4279202"/>
            <a:chOff x="859343" y="443167"/>
            <a:chExt cx="7571943" cy="4279202"/>
          </a:xfrm>
        </p:grpSpPr>
        <p:grpSp>
          <p:nvGrpSpPr>
            <p:cNvPr id="1780" name="Google Shape;1780;p9"/>
            <p:cNvGrpSpPr/>
            <p:nvPr/>
          </p:nvGrpSpPr>
          <p:grpSpPr>
            <a:xfrm>
              <a:off x="859343" y="443179"/>
              <a:ext cx="1478072" cy="614129"/>
              <a:chOff x="219125" y="484675"/>
              <a:chExt cx="1622650" cy="674200"/>
            </a:xfrm>
          </p:grpSpPr>
          <p:sp>
            <p:nvSpPr>
              <p:cNvPr id="1781" name="Google Shape;1781;p9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782" name="Google Shape;1782;p9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783" name="Google Shape;1783;p9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9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9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86" name="Google Shape;1786;p9"/>
            <p:cNvGrpSpPr/>
            <p:nvPr/>
          </p:nvGrpSpPr>
          <p:grpSpPr>
            <a:xfrm>
              <a:off x="7488012" y="3652325"/>
              <a:ext cx="740188" cy="1070044"/>
              <a:chOff x="8233275" y="1900925"/>
              <a:chExt cx="753525" cy="1089325"/>
            </a:xfrm>
          </p:grpSpPr>
          <p:sp>
            <p:nvSpPr>
              <p:cNvPr id="1787" name="Google Shape;1787;p9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88" name="Google Shape;1788;p9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1" name="Google Shape;1791;p9"/>
            <p:cNvGrpSpPr/>
            <p:nvPr/>
          </p:nvGrpSpPr>
          <p:grpSpPr>
            <a:xfrm>
              <a:off x="1438024" y="1996727"/>
              <a:ext cx="740177" cy="816582"/>
              <a:chOff x="6715777" y="3950739"/>
              <a:chExt cx="586325" cy="646900"/>
            </a:xfrm>
          </p:grpSpPr>
          <p:sp>
            <p:nvSpPr>
              <p:cNvPr id="1792" name="Google Shape;1792;p9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93" name="Google Shape;1793;p9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94" name="Google Shape;1794;p9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9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9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9" name="Google Shape;1799;p9"/>
            <p:cNvGrpSpPr/>
            <p:nvPr/>
          </p:nvGrpSpPr>
          <p:grpSpPr>
            <a:xfrm>
              <a:off x="7691071" y="443167"/>
              <a:ext cx="740215" cy="1050616"/>
              <a:chOff x="8082452" y="285774"/>
              <a:chExt cx="498898" cy="708105"/>
            </a:xfrm>
          </p:grpSpPr>
          <p:grpSp>
            <p:nvGrpSpPr>
              <p:cNvPr id="1800" name="Google Shape;1800;p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801" name="Google Shape;1801;p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802" name="Google Shape;1802;p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6" name="Google Shape;1806;p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7" name="Google Shape;1807;p9"/>
            <p:cNvGrpSpPr/>
            <p:nvPr/>
          </p:nvGrpSpPr>
          <p:grpSpPr>
            <a:xfrm rot="5400000">
              <a:off x="937576" y="4111407"/>
              <a:ext cx="373126" cy="529592"/>
              <a:chOff x="8082452" y="285774"/>
              <a:chExt cx="498898" cy="708105"/>
            </a:xfrm>
          </p:grpSpPr>
          <p:grpSp>
            <p:nvGrpSpPr>
              <p:cNvPr id="1808" name="Google Shape;1808;p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809" name="Google Shape;1809;p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810" name="Google Shape;1810;p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14" name="Google Shape;1814;p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15" name="Google Shape;1815;p9"/>
          <p:cNvSpPr txBox="1">
            <a:spLocks noGrp="1"/>
          </p:cNvSpPr>
          <p:nvPr>
            <p:ph type="subTitle" idx="1"/>
          </p:nvPr>
        </p:nvSpPr>
        <p:spPr>
          <a:xfrm>
            <a:off x="2733150" y="2902172"/>
            <a:ext cx="3677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16" name="Google Shape;1816;p9"/>
          <p:cNvSpPr txBox="1">
            <a:spLocks noGrp="1"/>
          </p:cNvSpPr>
          <p:nvPr>
            <p:ph type="ctrTitle"/>
          </p:nvPr>
        </p:nvSpPr>
        <p:spPr>
          <a:xfrm>
            <a:off x="2733300" y="2288072"/>
            <a:ext cx="36777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17" name="Google Shape;181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0"/>
          <p:cNvSpPr txBox="1">
            <a:spLocks noGrp="1"/>
          </p:cNvSpPr>
          <p:nvPr>
            <p:ph type="title"/>
          </p:nvPr>
        </p:nvSpPr>
        <p:spPr>
          <a:xfrm>
            <a:off x="713225" y="3683000"/>
            <a:ext cx="3858900" cy="1020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0" name="Google Shape;1820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137844" y="5593202"/>
            <a:ext cx="46116" cy="36598"/>
          </a:xfrm>
          <a:custGeom>
            <a:avLst/>
            <a:gdLst/>
            <a:ahLst/>
            <a:cxnLst/>
            <a:rect l="l" t="t" r="r" b="b"/>
            <a:pathLst>
              <a:path w="1439" h="1142" extrusionOk="0">
                <a:moveTo>
                  <a:pt x="868" y="0"/>
                </a:moveTo>
                <a:cubicBezTo>
                  <a:pt x="1" y="0"/>
                  <a:pt x="1" y="1141"/>
                  <a:pt x="868" y="1141"/>
                </a:cubicBezTo>
                <a:cubicBezTo>
                  <a:pt x="1439" y="1141"/>
                  <a:pt x="1439" y="0"/>
                  <a:pt x="8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2203961" y="5520037"/>
            <a:ext cx="18331" cy="18331"/>
          </a:xfrm>
          <a:custGeom>
            <a:avLst/>
            <a:gdLst/>
            <a:ahLst/>
            <a:cxnLst/>
            <a:rect l="l" t="t" r="r" b="b"/>
            <a:pathLst>
              <a:path w="572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571" y="571"/>
                  <a:pt x="571" y="1"/>
                  <a:pt x="2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338668" y="5656816"/>
            <a:ext cx="27080" cy="18331"/>
          </a:xfrm>
          <a:custGeom>
            <a:avLst/>
            <a:gdLst/>
            <a:ahLst/>
            <a:cxnLst/>
            <a:rect l="l" t="t" r="r" b="b"/>
            <a:pathLst>
              <a:path w="845" h="572" extrusionOk="0">
                <a:moveTo>
                  <a:pt x="571" y="1"/>
                </a:moveTo>
                <a:cubicBezTo>
                  <a:pt x="0" y="1"/>
                  <a:pt x="0" y="572"/>
                  <a:pt x="571" y="572"/>
                </a:cubicBezTo>
                <a:cubicBezTo>
                  <a:pt x="845" y="572"/>
                  <a:pt x="845" y="1"/>
                  <a:pt x="571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5614199" y="5693414"/>
            <a:ext cx="27817" cy="18299"/>
          </a:xfrm>
          <a:custGeom>
            <a:avLst/>
            <a:gdLst/>
            <a:ahLst/>
            <a:cxnLst/>
            <a:rect l="l" t="t" r="r" b="b"/>
            <a:pathLst>
              <a:path w="868" h="571" extrusionOk="0">
                <a:moveTo>
                  <a:pt x="571" y="0"/>
                </a:moveTo>
                <a:cubicBezTo>
                  <a:pt x="0" y="0"/>
                  <a:pt x="0" y="571"/>
                  <a:pt x="571" y="571"/>
                </a:cubicBezTo>
                <a:cubicBezTo>
                  <a:pt x="868" y="571"/>
                  <a:pt x="868" y="0"/>
                  <a:pt x="571" y="0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567953" y="5757766"/>
            <a:ext cx="27112" cy="18331"/>
          </a:xfrm>
          <a:custGeom>
            <a:avLst/>
            <a:gdLst/>
            <a:ahLst/>
            <a:cxnLst/>
            <a:rect l="l" t="t" r="r" b="b"/>
            <a:pathLst>
              <a:path w="846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845" y="571"/>
                  <a:pt x="845" y="1"/>
                  <a:pt x="275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7379279" y="5666334"/>
            <a:ext cx="18331" cy="18331"/>
          </a:xfrm>
          <a:custGeom>
            <a:avLst/>
            <a:gdLst/>
            <a:ahLst/>
            <a:cxnLst/>
            <a:rect l="l" t="t" r="r" b="b"/>
            <a:pathLst>
              <a:path w="572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571" y="571"/>
                  <a:pt x="571" y="1"/>
                  <a:pt x="275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p28"/>
          <p:cNvSpPr txBox="1">
            <a:spLocks noGrp="1"/>
          </p:cNvSpPr>
          <p:nvPr>
            <p:ph type="ctrTitle"/>
          </p:nvPr>
        </p:nvSpPr>
        <p:spPr>
          <a:xfrm>
            <a:off x="709728" y="1111975"/>
            <a:ext cx="3862271" cy="23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Telescopio refractor kepleriano</a:t>
            </a:r>
            <a:endParaRPr/>
          </a:p>
        </p:txBody>
      </p:sp>
      <p:grpSp>
        <p:nvGrpSpPr>
          <p:cNvPr id="5487" name="Google Shape;5487;p28"/>
          <p:cNvGrpSpPr/>
          <p:nvPr/>
        </p:nvGrpSpPr>
        <p:grpSpPr>
          <a:xfrm>
            <a:off x="3167963" y="537775"/>
            <a:ext cx="5636560" cy="4278051"/>
            <a:chOff x="3244163" y="537775"/>
            <a:chExt cx="5636560" cy="4278051"/>
          </a:xfrm>
        </p:grpSpPr>
        <p:grpSp>
          <p:nvGrpSpPr>
            <p:cNvPr id="5488" name="Google Shape;5488;p28"/>
            <p:cNvGrpSpPr/>
            <p:nvPr/>
          </p:nvGrpSpPr>
          <p:grpSpPr>
            <a:xfrm>
              <a:off x="3990331" y="815789"/>
              <a:ext cx="858544" cy="356719"/>
              <a:chOff x="-68911" y="-91398"/>
              <a:chExt cx="1622650" cy="674200"/>
            </a:xfrm>
          </p:grpSpPr>
          <p:sp>
            <p:nvSpPr>
              <p:cNvPr id="5489" name="Google Shape;5489;p28"/>
              <p:cNvSpPr/>
              <p:nvPr/>
            </p:nvSpPr>
            <p:spPr>
              <a:xfrm>
                <a:off x="-51561" y="-70823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grpSp>
            <p:nvGrpSpPr>
              <p:cNvPr id="5490" name="Google Shape;5490;p28"/>
              <p:cNvGrpSpPr/>
              <p:nvPr/>
            </p:nvGrpSpPr>
            <p:grpSpPr>
              <a:xfrm>
                <a:off x="-68911" y="-91398"/>
                <a:ext cx="1622650" cy="674200"/>
                <a:chOff x="-68911" y="-91398"/>
                <a:chExt cx="1622650" cy="674200"/>
              </a:xfrm>
            </p:grpSpPr>
            <p:sp>
              <p:nvSpPr>
                <p:cNvPr id="5491" name="Google Shape;5491;p28"/>
                <p:cNvSpPr/>
                <p:nvPr/>
              </p:nvSpPr>
              <p:spPr>
                <a:xfrm>
                  <a:off x="421789" y="538702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28"/>
                <p:cNvSpPr/>
                <p:nvPr/>
              </p:nvSpPr>
              <p:spPr>
                <a:xfrm>
                  <a:off x="-68911" y="38677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28"/>
                <p:cNvSpPr/>
                <p:nvPr/>
              </p:nvSpPr>
              <p:spPr>
                <a:xfrm>
                  <a:off x="1509639" y="-91398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94" name="Google Shape;5494;p28"/>
            <p:cNvGrpSpPr/>
            <p:nvPr/>
          </p:nvGrpSpPr>
          <p:grpSpPr>
            <a:xfrm>
              <a:off x="7797502" y="3690774"/>
              <a:ext cx="498898" cy="708105"/>
              <a:chOff x="7865075" y="285763"/>
              <a:chExt cx="716293" cy="1016662"/>
            </a:xfrm>
          </p:grpSpPr>
          <p:sp>
            <p:nvSpPr>
              <p:cNvPr id="5495" name="Google Shape;5495;p28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96" name="Google Shape;5496;p28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28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28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28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00" name="Google Shape;5500;p28"/>
            <p:cNvGrpSpPr/>
            <p:nvPr/>
          </p:nvGrpSpPr>
          <p:grpSpPr>
            <a:xfrm>
              <a:off x="8381813" y="1120598"/>
              <a:ext cx="498909" cy="721242"/>
              <a:chOff x="8233275" y="1900925"/>
              <a:chExt cx="753525" cy="1089325"/>
            </a:xfrm>
          </p:grpSpPr>
          <p:sp>
            <p:nvSpPr>
              <p:cNvPr id="5501" name="Google Shape;5501;p28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502" name="Google Shape;5502;p28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28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28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05" name="Google Shape;5505;p28"/>
            <p:cNvGrpSpPr/>
            <p:nvPr/>
          </p:nvGrpSpPr>
          <p:grpSpPr>
            <a:xfrm>
              <a:off x="3244163" y="537775"/>
              <a:ext cx="5567187" cy="4278051"/>
              <a:chOff x="3244163" y="537775"/>
              <a:chExt cx="5567187" cy="4278051"/>
            </a:xfrm>
          </p:grpSpPr>
          <p:grpSp>
            <p:nvGrpSpPr>
              <p:cNvPr id="5506" name="Google Shape;5506;p28"/>
              <p:cNvGrpSpPr/>
              <p:nvPr/>
            </p:nvGrpSpPr>
            <p:grpSpPr>
              <a:xfrm>
                <a:off x="3244163" y="537775"/>
                <a:ext cx="5409026" cy="4278051"/>
                <a:chOff x="3244163" y="537775"/>
                <a:chExt cx="5409026" cy="4278051"/>
              </a:xfrm>
            </p:grpSpPr>
            <p:sp>
              <p:nvSpPr>
                <p:cNvPr id="5507" name="Google Shape;5507;p28"/>
                <p:cNvSpPr/>
                <p:nvPr/>
              </p:nvSpPr>
              <p:spPr>
                <a:xfrm>
                  <a:off x="3244162" y="454352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28"/>
                <p:cNvSpPr/>
                <p:nvPr/>
              </p:nvSpPr>
              <p:spPr>
                <a:xfrm>
                  <a:off x="4609238" y="1477300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28"/>
                <p:cNvSpPr/>
                <p:nvPr/>
              </p:nvSpPr>
              <p:spPr>
                <a:xfrm>
                  <a:off x="8381138" y="53777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10" name="Google Shape;5510;p28"/>
              <p:cNvSpPr/>
              <p:nvPr/>
            </p:nvSpPr>
            <p:spPr>
              <a:xfrm>
                <a:off x="8312450" y="2479879"/>
                <a:ext cx="498899" cy="499394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1" name="Google Shape;5511;p28"/>
            <p:cNvGrpSpPr/>
            <p:nvPr/>
          </p:nvGrpSpPr>
          <p:grpSpPr>
            <a:xfrm>
              <a:off x="4387440" y="3783714"/>
              <a:ext cx="586325" cy="646900"/>
              <a:chOff x="6715777" y="3950739"/>
              <a:chExt cx="586325" cy="646900"/>
            </a:xfrm>
          </p:grpSpPr>
          <p:sp>
            <p:nvSpPr>
              <p:cNvPr id="5512" name="Google Shape;5512;p28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513" name="Google Shape;5513;p28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514" name="Google Shape;5514;p28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28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28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28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28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19" name="Google Shape;5519;p28"/>
          <p:cNvGrpSpPr/>
          <p:nvPr/>
        </p:nvGrpSpPr>
        <p:grpSpPr>
          <a:xfrm>
            <a:off x="4485686" y="57768"/>
            <a:ext cx="3865500" cy="5029200"/>
            <a:chOff x="4561886" y="57768"/>
            <a:chExt cx="3865500" cy="5029200"/>
          </a:xfrm>
        </p:grpSpPr>
        <p:grpSp>
          <p:nvGrpSpPr>
            <p:cNvPr id="5520" name="Google Shape;5520;p28"/>
            <p:cNvGrpSpPr/>
            <p:nvPr/>
          </p:nvGrpSpPr>
          <p:grpSpPr>
            <a:xfrm>
              <a:off x="4561886" y="57768"/>
              <a:ext cx="3865500" cy="5029200"/>
              <a:chOff x="4561886" y="57768"/>
              <a:chExt cx="3865500" cy="5029200"/>
            </a:xfrm>
          </p:grpSpPr>
          <p:sp>
            <p:nvSpPr>
              <p:cNvPr id="5521" name="Google Shape;5521;p28"/>
              <p:cNvSpPr/>
              <p:nvPr/>
            </p:nvSpPr>
            <p:spPr>
              <a:xfrm rot="1799971">
                <a:off x="5661523" y="149778"/>
                <a:ext cx="1666225" cy="4845179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28"/>
              <p:cNvSpPr/>
              <p:nvPr/>
            </p:nvSpPr>
            <p:spPr>
              <a:xfrm rot="1799492">
                <a:off x="5733266" y="374227"/>
                <a:ext cx="1503985" cy="4373681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3" name="Google Shape;5523;p28"/>
            <p:cNvGrpSpPr/>
            <p:nvPr/>
          </p:nvGrpSpPr>
          <p:grpSpPr>
            <a:xfrm>
              <a:off x="4897575" y="836693"/>
              <a:ext cx="3166500" cy="3166500"/>
              <a:chOff x="4973775" y="711725"/>
              <a:chExt cx="3166500" cy="3166500"/>
            </a:xfrm>
          </p:grpSpPr>
          <p:sp>
            <p:nvSpPr>
              <p:cNvPr id="5524" name="Google Shape;5524;p28"/>
              <p:cNvSpPr/>
              <p:nvPr/>
            </p:nvSpPr>
            <p:spPr>
              <a:xfrm>
                <a:off x="4973775" y="711725"/>
                <a:ext cx="3166500" cy="3166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28"/>
              <p:cNvSpPr/>
              <p:nvPr/>
            </p:nvSpPr>
            <p:spPr>
              <a:xfrm>
                <a:off x="5068400" y="806225"/>
                <a:ext cx="2977500" cy="297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28"/>
              <p:cNvSpPr/>
              <p:nvPr/>
            </p:nvSpPr>
            <p:spPr>
              <a:xfrm>
                <a:off x="5144750" y="882576"/>
                <a:ext cx="2824800" cy="28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28"/>
              <p:cNvSpPr/>
              <p:nvPr/>
            </p:nvSpPr>
            <p:spPr>
              <a:xfrm>
                <a:off x="5232763" y="970575"/>
                <a:ext cx="2648700" cy="2648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28" name="Google Shape;5528;p28"/>
              <p:cNvGrpSpPr/>
              <p:nvPr/>
            </p:nvGrpSpPr>
            <p:grpSpPr>
              <a:xfrm>
                <a:off x="5316730" y="1054535"/>
                <a:ext cx="2480778" cy="2480778"/>
                <a:chOff x="4053950" y="1851775"/>
                <a:chExt cx="447600" cy="447600"/>
              </a:xfrm>
            </p:grpSpPr>
            <p:sp>
              <p:nvSpPr>
                <p:cNvPr id="5529" name="Google Shape;5529;p28"/>
                <p:cNvSpPr/>
                <p:nvPr/>
              </p:nvSpPr>
              <p:spPr>
                <a:xfrm>
                  <a:off x="4053950" y="1851775"/>
                  <a:ext cx="447600" cy="4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17904" extrusionOk="0">
                      <a:moveTo>
                        <a:pt x="8938" y="1"/>
                      </a:moveTo>
                      <a:cubicBezTo>
                        <a:pt x="3998" y="1"/>
                        <a:pt x="1" y="4027"/>
                        <a:pt x="1" y="8966"/>
                      </a:cubicBezTo>
                      <a:cubicBezTo>
                        <a:pt x="1" y="13906"/>
                        <a:pt x="3998" y="17903"/>
                        <a:pt x="8938" y="17903"/>
                      </a:cubicBezTo>
                      <a:cubicBezTo>
                        <a:pt x="13877" y="17903"/>
                        <a:pt x="17903" y="13906"/>
                        <a:pt x="17903" y="8966"/>
                      </a:cubicBezTo>
                      <a:cubicBezTo>
                        <a:pt x="17903" y="4027"/>
                        <a:pt x="13877" y="1"/>
                        <a:pt x="89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0" name="Google Shape;5530;p28"/>
                <p:cNvSpPr/>
                <p:nvPr/>
              </p:nvSpPr>
              <p:spPr>
                <a:xfrm>
                  <a:off x="4076100" y="1874625"/>
                  <a:ext cx="402600" cy="40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4" h="16076" extrusionOk="0">
                      <a:moveTo>
                        <a:pt x="8052" y="0"/>
                      </a:moveTo>
                      <a:cubicBezTo>
                        <a:pt x="3626" y="0"/>
                        <a:pt x="1" y="3598"/>
                        <a:pt x="1" y="8052"/>
                      </a:cubicBezTo>
                      <a:cubicBezTo>
                        <a:pt x="1" y="12478"/>
                        <a:pt x="3626" y="16076"/>
                        <a:pt x="8052" y="16076"/>
                      </a:cubicBezTo>
                      <a:cubicBezTo>
                        <a:pt x="12506" y="16076"/>
                        <a:pt x="16104" y="12478"/>
                        <a:pt x="16104" y="8052"/>
                      </a:cubicBezTo>
                      <a:cubicBezTo>
                        <a:pt x="16104" y="3598"/>
                        <a:pt x="12506" y="0"/>
                        <a:pt x="805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28"/>
                <p:cNvSpPr/>
                <p:nvPr/>
              </p:nvSpPr>
              <p:spPr>
                <a:xfrm>
                  <a:off x="4319475" y="1881075"/>
                  <a:ext cx="152775" cy="3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" h="12620" extrusionOk="0">
                      <a:moveTo>
                        <a:pt x="373" y="0"/>
                      </a:moveTo>
                      <a:cubicBezTo>
                        <a:pt x="145" y="427"/>
                        <a:pt x="1" y="914"/>
                        <a:pt x="1" y="1371"/>
                      </a:cubicBezTo>
                      <a:cubicBezTo>
                        <a:pt x="1" y="1828"/>
                        <a:pt x="115" y="2284"/>
                        <a:pt x="373" y="2627"/>
                      </a:cubicBezTo>
                      <a:cubicBezTo>
                        <a:pt x="659" y="3027"/>
                        <a:pt x="1086" y="3255"/>
                        <a:pt x="1485" y="3511"/>
                      </a:cubicBezTo>
                      <a:cubicBezTo>
                        <a:pt x="2228" y="3998"/>
                        <a:pt x="2771" y="4626"/>
                        <a:pt x="2742" y="5539"/>
                      </a:cubicBezTo>
                      <a:cubicBezTo>
                        <a:pt x="2742" y="6396"/>
                        <a:pt x="2429" y="7223"/>
                        <a:pt x="2342" y="8079"/>
                      </a:cubicBezTo>
                      <a:cubicBezTo>
                        <a:pt x="2257" y="8936"/>
                        <a:pt x="2285" y="9822"/>
                        <a:pt x="2570" y="10621"/>
                      </a:cubicBezTo>
                      <a:cubicBezTo>
                        <a:pt x="2970" y="11649"/>
                        <a:pt x="3799" y="12305"/>
                        <a:pt x="4740" y="12620"/>
                      </a:cubicBezTo>
                      <a:cubicBezTo>
                        <a:pt x="5055" y="12220"/>
                        <a:pt x="5311" y="11791"/>
                        <a:pt x="5540" y="11364"/>
                      </a:cubicBezTo>
                      <a:cubicBezTo>
                        <a:pt x="4969" y="10850"/>
                        <a:pt x="4541" y="10192"/>
                        <a:pt x="4370" y="9393"/>
                      </a:cubicBezTo>
                      <a:cubicBezTo>
                        <a:pt x="4085" y="7908"/>
                        <a:pt x="5055" y="6709"/>
                        <a:pt x="6111" y="5795"/>
                      </a:cubicBezTo>
                      <a:cubicBezTo>
                        <a:pt x="5398" y="2970"/>
                        <a:pt x="3198" y="743"/>
                        <a:pt x="3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2" name="Google Shape;5532;p28"/>
                <p:cNvSpPr/>
                <p:nvPr/>
              </p:nvSpPr>
              <p:spPr>
                <a:xfrm>
                  <a:off x="4143200" y="1875350"/>
                  <a:ext cx="180600" cy="2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4" h="9196" extrusionOk="0">
                      <a:moveTo>
                        <a:pt x="4825" y="1"/>
                      </a:moveTo>
                      <a:lnTo>
                        <a:pt x="4825" y="1"/>
                      </a:lnTo>
                      <a:cubicBezTo>
                        <a:pt x="2970" y="115"/>
                        <a:pt x="1284" y="857"/>
                        <a:pt x="1" y="2027"/>
                      </a:cubicBezTo>
                      <a:cubicBezTo>
                        <a:pt x="713" y="2571"/>
                        <a:pt x="1741" y="2742"/>
                        <a:pt x="2570" y="3112"/>
                      </a:cubicBezTo>
                      <a:cubicBezTo>
                        <a:pt x="3941" y="3740"/>
                        <a:pt x="4626" y="5110"/>
                        <a:pt x="4854" y="6538"/>
                      </a:cubicBezTo>
                      <a:cubicBezTo>
                        <a:pt x="4939" y="7196"/>
                        <a:pt x="4969" y="7881"/>
                        <a:pt x="5224" y="8479"/>
                      </a:cubicBezTo>
                      <a:cubicBezTo>
                        <a:pt x="5368" y="8822"/>
                        <a:pt x="5681" y="9194"/>
                        <a:pt x="6081" y="9194"/>
                      </a:cubicBezTo>
                      <a:cubicBezTo>
                        <a:pt x="6094" y="9195"/>
                        <a:pt x="6107" y="9196"/>
                        <a:pt x="6120" y="9196"/>
                      </a:cubicBezTo>
                      <a:cubicBezTo>
                        <a:pt x="6496" y="9196"/>
                        <a:pt x="6714" y="8812"/>
                        <a:pt x="6853" y="8509"/>
                      </a:cubicBezTo>
                      <a:cubicBezTo>
                        <a:pt x="7223" y="7538"/>
                        <a:pt x="6652" y="6538"/>
                        <a:pt x="6168" y="5739"/>
                      </a:cubicBezTo>
                      <a:cubicBezTo>
                        <a:pt x="5738" y="4996"/>
                        <a:pt x="5282" y="4254"/>
                        <a:pt x="4969" y="3454"/>
                      </a:cubicBezTo>
                      <a:cubicBezTo>
                        <a:pt x="4653" y="2598"/>
                        <a:pt x="4539" y="1684"/>
                        <a:pt x="4683" y="771"/>
                      </a:cubicBezTo>
                      <a:cubicBezTo>
                        <a:pt x="4711" y="515"/>
                        <a:pt x="4768" y="257"/>
                        <a:pt x="48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3" name="Google Shape;5533;p28"/>
                <p:cNvSpPr/>
                <p:nvPr/>
              </p:nvSpPr>
              <p:spPr>
                <a:xfrm>
                  <a:off x="4076100" y="1968825"/>
                  <a:ext cx="275550" cy="30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2" h="12251" extrusionOk="0">
                      <a:moveTo>
                        <a:pt x="1228" y="1"/>
                      </a:moveTo>
                      <a:cubicBezTo>
                        <a:pt x="458" y="1257"/>
                        <a:pt x="1" y="2714"/>
                        <a:pt x="1" y="4284"/>
                      </a:cubicBezTo>
                      <a:cubicBezTo>
                        <a:pt x="1" y="4599"/>
                        <a:pt x="28" y="4912"/>
                        <a:pt x="58" y="5227"/>
                      </a:cubicBezTo>
                      <a:cubicBezTo>
                        <a:pt x="572" y="4912"/>
                        <a:pt x="1086" y="4626"/>
                        <a:pt x="1657" y="4599"/>
                      </a:cubicBezTo>
                      <a:cubicBezTo>
                        <a:pt x="2513" y="4599"/>
                        <a:pt x="2913" y="5426"/>
                        <a:pt x="2998" y="6141"/>
                      </a:cubicBezTo>
                      <a:cubicBezTo>
                        <a:pt x="3142" y="7481"/>
                        <a:pt x="2856" y="8852"/>
                        <a:pt x="3199" y="10165"/>
                      </a:cubicBezTo>
                      <a:cubicBezTo>
                        <a:pt x="3256" y="10394"/>
                        <a:pt x="3340" y="10652"/>
                        <a:pt x="3455" y="10880"/>
                      </a:cubicBezTo>
                      <a:cubicBezTo>
                        <a:pt x="3854" y="11166"/>
                        <a:pt x="4284" y="11394"/>
                        <a:pt x="4740" y="11593"/>
                      </a:cubicBezTo>
                      <a:cubicBezTo>
                        <a:pt x="5197" y="11508"/>
                        <a:pt x="5654" y="11136"/>
                        <a:pt x="6054" y="10880"/>
                      </a:cubicBezTo>
                      <a:cubicBezTo>
                        <a:pt x="6415" y="10651"/>
                        <a:pt x="6803" y="10499"/>
                        <a:pt x="7207" y="10499"/>
                      </a:cubicBezTo>
                      <a:cubicBezTo>
                        <a:pt x="7409" y="10499"/>
                        <a:pt x="7615" y="10537"/>
                        <a:pt x="7824" y="10622"/>
                      </a:cubicBezTo>
                      <a:cubicBezTo>
                        <a:pt x="8338" y="10823"/>
                        <a:pt x="8708" y="11280"/>
                        <a:pt x="8966" y="11764"/>
                      </a:cubicBezTo>
                      <a:cubicBezTo>
                        <a:pt x="9050" y="11908"/>
                        <a:pt x="9137" y="12079"/>
                        <a:pt x="9194" y="12251"/>
                      </a:cubicBezTo>
                      <a:cubicBezTo>
                        <a:pt x="9823" y="12164"/>
                        <a:pt x="10421" y="11992"/>
                        <a:pt x="11022" y="11764"/>
                      </a:cubicBezTo>
                      <a:cubicBezTo>
                        <a:pt x="10878" y="11421"/>
                        <a:pt x="10793" y="11079"/>
                        <a:pt x="10679" y="10736"/>
                      </a:cubicBezTo>
                      <a:cubicBezTo>
                        <a:pt x="10364" y="9594"/>
                        <a:pt x="9823" y="8596"/>
                        <a:pt x="8738" y="8025"/>
                      </a:cubicBezTo>
                      <a:cubicBezTo>
                        <a:pt x="7908" y="7596"/>
                        <a:pt x="6853" y="7367"/>
                        <a:pt x="6396" y="6483"/>
                      </a:cubicBezTo>
                      <a:cubicBezTo>
                        <a:pt x="5940" y="5512"/>
                        <a:pt x="6367" y="4455"/>
                        <a:pt x="6282" y="3484"/>
                      </a:cubicBezTo>
                      <a:cubicBezTo>
                        <a:pt x="6195" y="2258"/>
                        <a:pt x="5083" y="1858"/>
                        <a:pt x="4026" y="1630"/>
                      </a:cubicBezTo>
                      <a:cubicBezTo>
                        <a:pt x="3112" y="1429"/>
                        <a:pt x="1856" y="1257"/>
                        <a:pt x="1371" y="287"/>
                      </a:cubicBezTo>
                      <a:cubicBezTo>
                        <a:pt x="1314" y="202"/>
                        <a:pt x="1257" y="115"/>
                        <a:pt x="122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34" name="Google Shape;5534;p28"/>
          <p:cNvSpPr txBox="1">
            <a:spLocks noGrp="1"/>
          </p:cNvSpPr>
          <p:nvPr>
            <p:ph type="subTitle" idx="1"/>
          </p:nvPr>
        </p:nvSpPr>
        <p:spPr>
          <a:xfrm>
            <a:off x="709725" y="3365100"/>
            <a:ext cx="3483900" cy="9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Manuel Arboleda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Karol Peña Arango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Vélez Muñoz</a:t>
            </a:r>
            <a:endParaRPr/>
          </a:p>
        </p:txBody>
      </p:sp>
      <p:sp>
        <p:nvSpPr>
          <p:cNvPr id="5535" name="Google Shape;553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0" name="Google Shape;5890;p35"/>
          <p:cNvGrpSpPr/>
          <p:nvPr/>
        </p:nvGrpSpPr>
        <p:grpSpPr>
          <a:xfrm>
            <a:off x="4690277" y="321151"/>
            <a:ext cx="4163047" cy="4160039"/>
            <a:chOff x="4403077" y="266538"/>
            <a:chExt cx="4163047" cy="4160039"/>
          </a:xfrm>
        </p:grpSpPr>
        <p:sp>
          <p:nvSpPr>
            <p:cNvPr id="5891" name="Google Shape;5891;p35"/>
            <p:cNvSpPr/>
            <p:nvPr/>
          </p:nvSpPr>
          <p:spPr>
            <a:xfrm>
              <a:off x="7271841" y="380557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5"/>
            <p:cNvSpPr/>
            <p:nvPr/>
          </p:nvSpPr>
          <p:spPr>
            <a:xfrm>
              <a:off x="6715779" y="266538"/>
              <a:ext cx="356395" cy="3567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5"/>
            <p:cNvSpPr/>
            <p:nvPr/>
          </p:nvSpPr>
          <p:spPr>
            <a:xfrm>
              <a:off x="4464616" y="65302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5"/>
            <p:cNvSpPr/>
            <p:nvPr/>
          </p:nvSpPr>
          <p:spPr>
            <a:xfrm>
              <a:off x="7524349" y="30532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5"/>
            <p:cNvSpPr/>
            <p:nvPr/>
          </p:nvSpPr>
          <p:spPr>
            <a:xfrm>
              <a:off x="4403077" y="2299677"/>
              <a:ext cx="270175" cy="27041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5"/>
            <p:cNvSpPr/>
            <p:nvPr/>
          </p:nvSpPr>
          <p:spPr>
            <a:xfrm>
              <a:off x="8295949" y="15636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7" name="Google Shape;5897;p35"/>
          <p:cNvGrpSpPr/>
          <p:nvPr/>
        </p:nvGrpSpPr>
        <p:grpSpPr>
          <a:xfrm>
            <a:off x="4960451" y="670113"/>
            <a:ext cx="3668096" cy="3418800"/>
            <a:chOff x="4673251" y="615500"/>
            <a:chExt cx="3668096" cy="3418800"/>
          </a:xfrm>
        </p:grpSpPr>
        <p:grpSp>
          <p:nvGrpSpPr>
            <p:cNvPr id="5898" name="Google Shape;5898;p35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5899" name="Google Shape;5899;p35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35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01" name="Google Shape;5901;p35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5902" name="Google Shape;5902;p35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11164" extrusionOk="0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3" name="Google Shape;5903;p35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9" h="2173" extrusionOk="0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4" name="Google Shape;5904;p35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4" h="2685" extrusionOk="0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5" name="Google Shape;5905;p35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5119" extrusionOk="0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6" name="Google Shape;5906;p35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0" h="12906" extrusionOk="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7" name="Google Shape;5907;p35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4" h="12465" extrusionOk="0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08" name="Google Shape;5908;p35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5909" name="Google Shape;5909;p35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8681" extrusionOk="0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0" name="Google Shape;5910;p35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" h="601" extrusionOk="0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1" name="Google Shape;5911;p35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4199" extrusionOk="0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2" name="Google Shape;5912;p35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4" h="2722" extrusionOk="0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13" name="Google Shape;5913;p35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5914" name="Google Shape;5914;p35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5087" extrusionOk="0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5" name="Google Shape;5915;p35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" h="776" extrusionOk="0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6" name="Google Shape;5916;p35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4" h="2695" extrusionOk="0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7" name="Google Shape;5917;p35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1775" extrusionOk="0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18" name="Google Shape;5918;p35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5919" name="Google Shape;5919;p35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2429" extrusionOk="0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0" name="Google Shape;5920;p35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373" extrusionOk="0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1" name="Google Shape;5921;p35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6" extrusionOk="0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2" name="Google Shape;5922;p35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344" extrusionOk="0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3" name="Google Shape;5923;p35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4" name="Google Shape;5924;p35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5" name="Google Shape;5925;p35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5" extrusionOk="0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6" name="Google Shape;5926;p35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02" extrusionOk="0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7" name="Google Shape;5927;p35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8" name="Google Shape;5928;p35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15" extrusionOk="0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9" name="Google Shape;5929;p35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58" extrusionOk="0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0" name="Google Shape;5930;p35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14" extrusionOk="0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1" name="Google Shape;5931;p35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58" extrusionOk="0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2" name="Google Shape;5932;p35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371" extrusionOk="0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3" name="Google Shape;5933;p35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4" name="Google Shape;5934;p35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5" name="Google Shape;5935;p35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4" extrusionOk="0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6" name="Google Shape;5936;p35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71" extrusionOk="0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7" name="Google Shape;5937;p35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8" name="Google Shape;5938;p35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59" extrusionOk="0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9" name="Google Shape;5939;p35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02" extrusionOk="0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40" name="Google Shape;5940;p35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5941" name="Google Shape;5941;p35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837" extrusionOk="0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35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401" extrusionOk="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35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5546" extrusionOk="0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35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99" extrusionOk="0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35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579" extrusionOk="0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35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4112" extrusionOk="0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35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513" extrusionOk="0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35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56" extrusionOk="0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35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217" extrusionOk="0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35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45" extrusionOk="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35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545" extrusionOk="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35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4455" extrusionOk="0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35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57" extrusionOk="0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35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28" extrusionOk="0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35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51" extrusionOk="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35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00" extrusionOk="0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35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572" extrusionOk="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35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886" extrusionOk="0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35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8" extrusionOk="0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35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30" extrusionOk="0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61" name="Google Shape;5961;p35"/>
          <p:cNvSpPr txBox="1">
            <a:spLocks noGrp="1"/>
          </p:cNvSpPr>
          <p:nvPr>
            <p:ph type="title"/>
          </p:nvPr>
        </p:nvSpPr>
        <p:spPr>
          <a:xfrm>
            <a:off x="684611" y="1328640"/>
            <a:ext cx="12639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03</a:t>
            </a:r>
            <a:endParaRPr b="1"/>
          </a:p>
        </p:txBody>
      </p:sp>
      <p:sp>
        <p:nvSpPr>
          <p:cNvPr id="5962" name="Google Shape;5962;p35"/>
          <p:cNvSpPr txBox="1">
            <a:spLocks noGrp="1"/>
          </p:cNvSpPr>
          <p:nvPr>
            <p:ph type="title" idx="2"/>
          </p:nvPr>
        </p:nvSpPr>
        <p:spPr>
          <a:xfrm>
            <a:off x="597043" y="2289761"/>
            <a:ext cx="39789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PÁRTICULARIDADES</a:t>
            </a:r>
            <a:endParaRPr sz="3600" b="1"/>
          </a:p>
        </p:txBody>
      </p:sp>
      <p:sp>
        <p:nvSpPr>
          <p:cNvPr id="5963" name="Google Shape;596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22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8" name="Google Shape;6288;p41"/>
          <p:cNvGrpSpPr/>
          <p:nvPr/>
        </p:nvGrpSpPr>
        <p:grpSpPr>
          <a:xfrm>
            <a:off x="4907228" y="1339805"/>
            <a:ext cx="2894473" cy="3162133"/>
            <a:chOff x="5135828" y="1339805"/>
            <a:chExt cx="2894473" cy="3162133"/>
          </a:xfrm>
        </p:grpSpPr>
        <p:sp>
          <p:nvSpPr>
            <p:cNvPr id="6289" name="Google Shape;6289;p41"/>
            <p:cNvSpPr/>
            <p:nvPr/>
          </p:nvSpPr>
          <p:spPr>
            <a:xfrm rot="10800000">
              <a:off x="5135828" y="1970561"/>
              <a:ext cx="480477" cy="4809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41"/>
            <p:cNvSpPr/>
            <p:nvPr/>
          </p:nvSpPr>
          <p:spPr>
            <a:xfrm rot="10800000">
              <a:off x="6180003" y="4021011"/>
              <a:ext cx="480477" cy="4809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41"/>
            <p:cNvSpPr/>
            <p:nvPr/>
          </p:nvSpPr>
          <p:spPr>
            <a:xfrm rot="10800000">
              <a:off x="7737953" y="3459705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41"/>
            <p:cNvSpPr/>
            <p:nvPr/>
          </p:nvSpPr>
          <p:spPr>
            <a:xfrm rot="10800000">
              <a:off x="6815528" y="1339805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41"/>
            <p:cNvSpPr/>
            <p:nvPr/>
          </p:nvSpPr>
          <p:spPr>
            <a:xfrm rot="10800000">
              <a:off x="6180003" y="2788930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4" name="Google Shape;6294;p41"/>
          <p:cNvGrpSpPr/>
          <p:nvPr/>
        </p:nvGrpSpPr>
        <p:grpSpPr>
          <a:xfrm>
            <a:off x="4343406" y="1467374"/>
            <a:ext cx="4233994" cy="3154716"/>
            <a:chOff x="4572006" y="1467374"/>
            <a:chExt cx="4233994" cy="3154716"/>
          </a:xfrm>
        </p:grpSpPr>
        <p:grpSp>
          <p:nvGrpSpPr>
            <p:cNvPr id="6295" name="Google Shape;6295;p41"/>
            <p:cNvGrpSpPr/>
            <p:nvPr/>
          </p:nvGrpSpPr>
          <p:grpSpPr>
            <a:xfrm>
              <a:off x="4572006" y="1694914"/>
              <a:ext cx="858544" cy="356719"/>
              <a:chOff x="219125" y="484675"/>
              <a:chExt cx="1622650" cy="674200"/>
            </a:xfrm>
          </p:grpSpPr>
          <p:sp>
            <p:nvSpPr>
              <p:cNvPr id="6296" name="Google Shape;6296;p4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grpSp>
            <p:nvGrpSpPr>
              <p:cNvPr id="6297" name="Google Shape;6297;p4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298" name="Google Shape;6298;p4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9" name="Google Shape;6299;p4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0" name="Google Shape;6300;p4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01" name="Google Shape;6301;p41"/>
            <p:cNvGrpSpPr/>
            <p:nvPr/>
          </p:nvGrpSpPr>
          <p:grpSpPr>
            <a:xfrm>
              <a:off x="7362938" y="3900848"/>
              <a:ext cx="498909" cy="721242"/>
              <a:chOff x="8233275" y="1900925"/>
              <a:chExt cx="753525" cy="1089325"/>
            </a:xfrm>
          </p:grpSpPr>
          <p:sp>
            <p:nvSpPr>
              <p:cNvPr id="6302" name="Google Shape;6302;p4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03" name="Google Shape;6303;p4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4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4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6" name="Google Shape;6306;p41"/>
            <p:cNvGrpSpPr/>
            <p:nvPr/>
          </p:nvGrpSpPr>
          <p:grpSpPr>
            <a:xfrm>
              <a:off x="6552434" y="3438728"/>
              <a:ext cx="438102" cy="483364"/>
              <a:chOff x="6715777" y="3950739"/>
              <a:chExt cx="586325" cy="646900"/>
            </a:xfrm>
          </p:grpSpPr>
          <p:sp>
            <p:nvSpPr>
              <p:cNvPr id="6307" name="Google Shape;6307;p4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08" name="Google Shape;6308;p4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09" name="Google Shape;6309;p4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4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4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4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4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4" name="Google Shape;6314;p41"/>
            <p:cNvGrpSpPr/>
            <p:nvPr/>
          </p:nvGrpSpPr>
          <p:grpSpPr>
            <a:xfrm>
              <a:off x="8307102" y="1467374"/>
              <a:ext cx="498898" cy="708105"/>
              <a:chOff x="8082452" y="285774"/>
              <a:chExt cx="498898" cy="708105"/>
            </a:xfrm>
          </p:grpSpPr>
          <p:grpSp>
            <p:nvGrpSpPr>
              <p:cNvPr id="6315" name="Google Shape;6315;p4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6316" name="Google Shape;6316;p4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CO"/>
                </a:p>
              </p:txBody>
            </p:sp>
            <p:sp>
              <p:nvSpPr>
                <p:cNvPr id="6317" name="Google Shape;6317;p4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8" name="Google Shape;6318;p4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9" name="Google Shape;6319;p4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0" name="Google Shape;6320;p4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21" name="Google Shape;6321;p4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22" name="Google Shape;6322;p41"/>
          <p:cNvSpPr txBox="1">
            <a:spLocks noGrp="1"/>
          </p:cNvSpPr>
          <p:nvPr>
            <p:ph type="title"/>
          </p:nvPr>
        </p:nvSpPr>
        <p:spPr>
          <a:xfrm>
            <a:off x="1317686" y="346879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2800" b="1" i="0" u="none" strike="noStrike">
                <a:solidFill>
                  <a:srgbClr val="FF7C80"/>
                </a:solidFill>
                <a:effectLst/>
                <a:latin typeface="Dosis" pitchFamily="2" charset="0"/>
              </a:rPr>
              <a:t>Refractor Pro APO AP 61/360 Triplet ED OTA</a:t>
            </a:r>
            <a:r>
              <a:rPr lang="es-ES" sz="2800" b="1" i="0">
                <a:solidFill>
                  <a:srgbClr val="FF7C80"/>
                </a:solidFill>
                <a:effectLst/>
                <a:latin typeface="Dosis" pitchFamily="2" charset="0"/>
              </a:rPr>
              <a:t>​</a:t>
            </a:r>
            <a:endParaRPr lang="es-ES" sz="4400" b="1">
              <a:solidFill>
                <a:srgbClr val="FF7C80"/>
              </a:solidFill>
              <a:latin typeface="Dosis" pitchFamily="2" charset="0"/>
            </a:endParaRPr>
          </a:p>
        </p:txBody>
      </p:sp>
      <p:sp>
        <p:nvSpPr>
          <p:cNvPr id="6323" name="Google Shape;6323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6324" name="Google Shape;6324;p41"/>
          <p:cNvGrpSpPr/>
          <p:nvPr/>
        </p:nvGrpSpPr>
        <p:grpSpPr>
          <a:xfrm>
            <a:off x="6540447" y="1467392"/>
            <a:ext cx="1762469" cy="1681235"/>
            <a:chOff x="2123250" y="1662949"/>
            <a:chExt cx="971700" cy="971700"/>
          </a:xfrm>
        </p:grpSpPr>
        <p:sp>
          <p:nvSpPr>
            <p:cNvPr id="6325" name="Google Shape;6325;p41"/>
            <p:cNvSpPr/>
            <p:nvPr/>
          </p:nvSpPr>
          <p:spPr>
            <a:xfrm rot="5400000">
              <a:off x="2123250" y="1662949"/>
              <a:ext cx="971700" cy="971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6" name="Google Shape;6326;p41"/>
            <p:cNvGrpSpPr/>
            <p:nvPr/>
          </p:nvGrpSpPr>
          <p:grpSpPr>
            <a:xfrm>
              <a:off x="2251382" y="1779430"/>
              <a:ext cx="715335" cy="739185"/>
              <a:chOff x="2154175" y="3313500"/>
              <a:chExt cx="909749" cy="940080"/>
            </a:xfrm>
          </p:grpSpPr>
          <p:sp>
            <p:nvSpPr>
              <p:cNvPr id="6327" name="Google Shape;6327;p41"/>
              <p:cNvSpPr/>
              <p:nvPr/>
            </p:nvSpPr>
            <p:spPr>
              <a:xfrm flipH="1">
                <a:off x="2154175" y="3542170"/>
                <a:ext cx="175140" cy="91184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833" extrusionOk="0">
                    <a:moveTo>
                      <a:pt x="115" y="1"/>
                    </a:moveTo>
                    <a:lnTo>
                      <a:pt x="1" y="629"/>
                    </a:lnTo>
                    <a:lnTo>
                      <a:pt x="1200" y="828"/>
                    </a:lnTo>
                    <a:cubicBezTo>
                      <a:pt x="1218" y="831"/>
                      <a:pt x="1236" y="832"/>
                      <a:pt x="1254" y="832"/>
                    </a:cubicBezTo>
                    <a:cubicBezTo>
                      <a:pt x="1406" y="832"/>
                      <a:pt x="1545" y="725"/>
                      <a:pt x="1570" y="572"/>
                    </a:cubicBezTo>
                    <a:cubicBezTo>
                      <a:pt x="1599" y="400"/>
                      <a:pt x="1485" y="229"/>
                      <a:pt x="1284" y="199"/>
                    </a:cubicBez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41"/>
              <p:cNvSpPr/>
              <p:nvPr/>
            </p:nvSpPr>
            <p:spPr>
              <a:xfrm flipH="1">
                <a:off x="2297904" y="3770183"/>
                <a:ext cx="665970" cy="483397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4416" extrusionOk="0">
                    <a:moveTo>
                      <a:pt x="2856" y="1"/>
                    </a:moveTo>
                    <a:lnTo>
                      <a:pt x="58" y="4085"/>
                    </a:lnTo>
                    <a:cubicBezTo>
                      <a:pt x="1" y="4169"/>
                      <a:pt x="30" y="4313"/>
                      <a:pt x="144" y="4370"/>
                    </a:cubicBezTo>
                    <a:cubicBezTo>
                      <a:pt x="174" y="4390"/>
                      <a:pt x="211" y="4400"/>
                      <a:pt x="249" y="4400"/>
                    </a:cubicBezTo>
                    <a:cubicBezTo>
                      <a:pt x="319" y="4400"/>
                      <a:pt x="393" y="4368"/>
                      <a:pt x="430" y="4313"/>
                    </a:cubicBezTo>
                    <a:lnTo>
                      <a:pt x="2799" y="914"/>
                    </a:lnTo>
                    <a:lnTo>
                      <a:pt x="2799" y="3370"/>
                    </a:lnTo>
                    <a:cubicBezTo>
                      <a:pt x="2799" y="3484"/>
                      <a:pt x="2913" y="3571"/>
                      <a:pt x="3027" y="3571"/>
                    </a:cubicBezTo>
                    <a:cubicBezTo>
                      <a:pt x="3141" y="3571"/>
                      <a:pt x="3228" y="3484"/>
                      <a:pt x="3228" y="3370"/>
                    </a:cubicBezTo>
                    <a:lnTo>
                      <a:pt x="3228" y="914"/>
                    </a:lnTo>
                    <a:lnTo>
                      <a:pt x="5654" y="4341"/>
                    </a:lnTo>
                    <a:cubicBezTo>
                      <a:pt x="5690" y="4395"/>
                      <a:pt x="5748" y="4416"/>
                      <a:pt x="5809" y="4416"/>
                    </a:cubicBezTo>
                    <a:cubicBezTo>
                      <a:pt x="5844" y="4416"/>
                      <a:pt x="5880" y="4409"/>
                      <a:pt x="5912" y="4398"/>
                    </a:cubicBezTo>
                    <a:lnTo>
                      <a:pt x="5939" y="4370"/>
                    </a:lnTo>
                    <a:cubicBezTo>
                      <a:pt x="6053" y="4313"/>
                      <a:pt x="6083" y="4169"/>
                      <a:pt x="6026" y="4085"/>
                    </a:cubicBezTo>
                    <a:lnTo>
                      <a:pt x="32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41"/>
              <p:cNvSpPr/>
              <p:nvPr/>
            </p:nvSpPr>
            <p:spPr>
              <a:xfrm flipH="1">
                <a:off x="2313663" y="3479666"/>
                <a:ext cx="162661" cy="163103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490" extrusionOk="0">
                    <a:moveTo>
                      <a:pt x="229" y="1"/>
                    </a:moveTo>
                    <a:lnTo>
                      <a:pt x="0" y="1314"/>
                    </a:lnTo>
                    <a:lnTo>
                      <a:pt x="971" y="1485"/>
                    </a:lnTo>
                    <a:cubicBezTo>
                      <a:pt x="988" y="1488"/>
                      <a:pt x="1005" y="1489"/>
                      <a:pt x="1022" y="1489"/>
                    </a:cubicBezTo>
                    <a:cubicBezTo>
                      <a:pt x="1175" y="1489"/>
                      <a:pt x="1317" y="1379"/>
                      <a:pt x="1344" y="1200"/>
                    </a:cubicBezTo>
                    <a:lnTo>
                      <a:pt x="1458" y="572"/>
                    </a:lnTo>
                    <a:cubicBezTo>
                      <a:pt x="1485" y="371"/>
                      <a:pt x="1371" y="199"/>
                      <a:pt x="1200" y="172"/>
                    </a:cubicBez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41"/>
              <p:cNvSpPr/>
              <p:nvPr/>
            </p:nvSpPr>
            <p:spPr>
              <a:xfrm flipH="1">
                <a:off x="2447977" y="3354658"/>
                <a:ext cx="525201" cy="30354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2773" extrusionOk="0">
                    <a:moveTo>
                      <a:pt x="344" y="1"/>
                    </a:moveTo>
                    <a:lnTo>
                      <a:pt x="1" y="2056"/>
                    </a:lnTo>
                    <a:lnTo>
                      <a:pt x="2513" y="2484"/>
                    </a:lnTo>
                    <a:cubicBezTo>
                      <a:pt x="2592" y="2191"/>
                      <a:pt x="2847" y="1996"/>
                      <a:pt x="3137" y="1996"/>
                    </a:cubicBezTo>
                    <a:cubicBezTo>
                      <a:pt x="3158" y="1996"/>
                      <a:pt x="3178" y="1997"/>
                      <a:pt x="3199" y="1999"/>
                    </a:cubicBezTo>
                    <a:cubicBezTo>
                      <a:pt x="3512" y="2027"/>
                      <a:pt x="3740" y="2312"/>
                      <a:pt x="3740" y="2627"/>
                    </a:cubicBezTo>
                    <a:lnTo>
                      <a:pt x="3740" y="2712"/>
                    </a:lnTo>
                    <a:lnTo>
                      <a:pt x="4083" y="2769"/>
                    </a:lnTo>
                    <a:cubicBezTo>
                      <a:pt x="4103" y="2772"/>
                      <a:pt x="4122" y="2773"/>
                      <a:pt x="4142" y="2773"/>
                    </a:cubicBezTo>
                    <a:cubicBezTo>
                      <a:pt x="4340" y="2773"/>
                      <a:pt x="4487" y="2637"/>
                      <a:pt x="4539" y="2456"/>
                    </a:cubicBezTo>
                    <a:lnTo>
                      <a:pt x="4768" y="1143"/>
                    </a:lnTo>
                    <a:cubicBezTo>
                      <a:pt x="4798" y="942"/>
                      <a:pt x="4654" y="743"/>
                      <a:pt x="4455" y="713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41"/>
              <p:cNvSpPr/>
              <p:nvPr/>
            </p:nvSpPr>
            <p:spPr>
              <a:xfrm flipH="1">
                <a:off x="2516718" y="3710963"/>
                <a:ext cx="225164" cy="5933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542" extrusionOk="0">
                    <a:moveTo>
                      <a:pt x="286" y="1"/>
                    </a:moveTo>
                    <a:cubicBezTo>
                      <a:pt x="115" y="1"/>
                      <a:pt x="1" y="115"/>
                      <a:pt x="1" y="256"/>
                    </a:cubicBezTo>
                    <a:cubicBezTo>
                      <a:pt x="1" y="428"/>
                      <a:pt x="115" y="542"/>
                      <a:pt x="286" y="542"/>
                    </a:cubicBezTo>
                    <a:lnTo>
                      <a:pt x="1771" y="542"/>
                    </a:lnTo>
                    <a:cubicBezTo>
                      <a:pt x="1913" y="542"/>
                      <a:pt x="2056" y="428"/>
                      <a:pt x="2056" y="256"/>
                    </a:cubicBezTo>
                    <a:cubicBezTo>
                      <a:pt x="2056" y="115"/>
                      <a:pt x="1913" y="1"/>
                      <a:pt x="17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41"/>
              <p:cNvSpPr/>
              <p:nvPr/>
            </p:nvSpPr>
            <p:spPr>
              <a:xfrm flipH="1">
                <a:off x="2563677" y="3573148"/>
                <a:ext cx="137704" cy="136722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49" extrusionOk="0">
                    <a:moveTo>
                      <a:pt x="659" y="403"/>
                    </a:moveTo>
                    <a:cubicBezTo>
                      <a:pt x="773" y="403"/>
                      <a:pt x="887" y="488"/>
                      <a:pt x="887" y="631"/>
                    </a:cubicBezTo>
                    <a:cubicBezTo>
                      <a:pt x="887" y="746"/>
                      <a:pt x="773" y="860"/>
                      <a:pt x="659" y="860"/>
                    </a:cubicBezTo>
                    <a:cubicBezTo>
                      <a:pt x="515" y="860"/>
                      <a:pt x="401" y="746"/>
                      <a:pt x="401" y="631"/>
                    </a:cubicBezTo>
                    <a:cubicBezTo>
                      <a:pt x="401" y="488"/>
                      <a:pt x="515" y="403"/>
                      <a:pt x="659" y="403"/>
                    </a:cubicBezTo>
                    <a:close/>
                    <a:moveTo>
                      <a:pt x="654" y="0"/>
                    </a:moveTo>
                    <a:cubicBezTo>
                      <a:pt x="364" y="0"/>
                      <a:pt x="109" y="195"/>
                      <a:pt x="30" y="488"/>
                    </a:cubicBezTo>
                    <a:cubicBezTo>
                      <a:pt x="1" y="716"/>
                      <a:pt x="58" y="944"/>
                      <a:pt x="229" y="1088"/>
                    </a:cubicBezTo>
                    <a:cubicBezTo>
                      <a:pt x="358" y="1198"/>
                      <a:pt x="498" y="1249"/>
                      <a:pt x="634" y="1249"/>
                    </a:cubicBezTo>
                    <a:cubicBezTo>
                      <a:pt x="711" y="1249"/>
                      <a:pt x="786" y="1233"/>
                      <a:pt x="857" y="1202"/>
                    </a:cubicBezTo>
                    <a:cubicBezTo>
                      <a:pt x="1086" y="1116"/>
                      <a:pt x="1230" y="944"/>
                      <a:pt x="1257" y="716"/>
                    </a:cubicBezTo>
                    <a:lnTo>
                      <a:pt x="1257" y="631"/>
                    </a:lnTo>
                    <a:cubicBezTo>
                      <a:pt x="1257" y="316"/>
                      <a:pt x="1029" y="31"/>
                      <a:pt x="716" y="3"/>
                    </a:cubicBezTo>
                    <a:cubicBezTo>
                      <a:pt x="695" y="1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41"/>
              <p:cNvSpPr/>
              <p:nvPr/>
            </p:nvSpPr>
            <p:spPr>
              <a:xfrm flipH="1">
                <a:off x="2604178" y="3617153"/>
                <a:ext cx="53418" cy="5013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8" extrusionOk="0">
                    <a:moveTo>
                      <a:pt x="259" y="1"/>
                    </a:moveTo>
                    <a:cubicBezTo>
                      <a:pt x="115" y="1"/>
                      <a:pt x="1" y="86"/>
                      <a:pt x="1" y="229"/>
                    </a:cubicBezTo>
                    <a:cubicBezTo>
                      <a:pt x="1" y="344"/>
                      <a:pt x="115" y="458"/>
                      <a:pt x="259" y="458"/>
                    </a:cubicBezTo>
                    <a:cubicBezTo>
                      <a:pt x="373" y="458"/>
                      <a:pt x="487" y="344"/>
                      <a:pt x="487" y="229"/>
                    </a:cubicBezTo>
                    <a:cubicBezTo>
                      <a:pt x="487" y="86"/>
                      <a:pt x="373" y="1"/>
                      <a:pt x="2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41"/>
              <p:cNvSpPr/>
              <p:nvPr/>
            </p:nvSpPr>
            <p:spPr>
              <a:xfrm flipH="1">
                <a:off x="2932459" y="3313500"/>
                <a:ext cx="131464" cy="294789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693" extrusionOk="0">
                    <a:moveTo>
                      <a:pt x="692" y="0"/>
                    </a:moveTo>
                    <a:cubicBezTo>
                      <a:pt x="544" y="0"/>
                      <a:pt x="427" y="105"/>
                      <a:pt x="401" y="233"/>
                    </a:cubicBezTo>
                    <a:lnTo>
                      <a:pt x="31" y="2288"/>
                    </a:lnTo>
                    <a:cubicBezTo>
                      <a:pt x="1" y="2460"/>
                      <a:pt x="115" y="2631"/>
                      <a:pt x="286" y="2631"/>
                    </a:cubicBezTo>
                    <a:lnTo>
                      <a:pt x="458" y="2688"/>
                    </a:lnTo>
                    <a:cubicBezTo>
                      <a:pt x="476" y="2691"/>
                      <a:pt x="494" y="2693"/>
                      <a:pt x="512" y="2693"/>
                    </a:cubicBezTo>
                    <a:cubicBezTo>
                      <a:pt x="664" y="2693"/>
                      <a:pt x="803" y="2585"/>
                      <a:pt x="830" y="2432"/>
                    </a:cubicBezTo>
                    <a:lnTo>
                      <a:pt x="1173" y="377"/>
                    </a:lnTo>
                    <a:cubicBezTo>
                      <a:pt x="1200" y="205"/>
                      <a:pt x="1086" y="62"/>
                      <a:pt x="915" y="34"/>
                    </a:cubicBezTo>
                    <a:lnTo>
                      <a:pt x="743" y="4"/>
                    </a:lnTo>
                    <a:cubicBezTo>
                      <a:pt x="726" y="2"/>
                      <a:pt x="709" y="0"/>
                      <a:pt x="6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35" name="Google Shape;6335;p41"/>
          <p:cNvGrpSpPr/>
          <p:nvPr/>
        </p:nvGrpSpPr>
        <p:grpSpPr>
          <a:xfrm>
            <a:off x="4743642" y="3067865"/>
            <a:ext cx="1222137" cy="1203838"/>
            <a:chOff x="5464750" y="1520625"/>
            <a:chExt cx="465700" cy="472575"/>
          </a:xfrm>
        </p:grpSpPr>
        <p:sp>
          <p:nvSpPr>
            <p:cNvPr id="6336" name="Google Shape;6336;p41"/>
            <p:cNvSpPr/>
            <p:nvPr/>
          </p:nvSpPr>
          <p:spPr>
            <a:xfrm>
              <a:off x="5464750" y="1520625"/>
              <a:ext cx="465700" cy="472575"/>
            </a:xfrm>
            <a:custGeom>
              <a:avLst/>
              <a:gdLst/>
              <a:ahLst/>
              <a:cxnLst/>
              <a:rect l="l" t="t" r="r" b="b"/>
              <a:pathLst>
                <a:path w="18628" h="18903" extrusionOk="0">
                  <a:moveTo>
                    <a:pt x="9165" y="0"/>
                  </a:moveTo>
                  <a:cubicBezTo>
                    <a:pt x="4010" y="0"/>
                    <a:pt x="1" y="4308"/>
                    <a:pt x="1" y="9463"/>
                  </a:cubicBezTo>
                  <a:cubicBezTo>
                    <a:pt x="1" y="12601"/>
                    <a:pt x="1719" y="15465"/>
                    <a:pt x="4010" y="17184"/>
                  </a:cubicBezTo>
                  <a:cubicBezTo>
                    <a:pt x="5156" y="17756"/>
                    <a:pt x="6301" y="18329"/>
                    <a:pt x="7745" y="18627"/>
                  </a:cubicBezTo>
                  <a:cubicBezTo>
                    <a:pt x="8020" y="18627"/>
                    <a:pt x="8593" y="18902"/>
                    <a:pt x="9165" y="18902"/>
                  </a:cubicBezTo>
                  <a:cubicBezTo>
                    <a:pt x="11182" y="18902"/>
                    <a:pt x="12900" y="18054"/>
                    <a:pt x="14320" y="17184"/>
                  </a:cubicBezTo>
                  <a:cubicBezTo>
                    <a:pt x="16909" y="15465"/>
                    <a:pt x="18628" y="12601"/>
                    <a:pt x="18628" y="9463"/>
                  </a:cubicBezTo>
                  <a:cubicBezTo>
                    <a:pt x="18628" y="4308"/>
                    <a:pt x="14320" y="0"/>
                    <a:pt x="9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41"/>
            <p:cNvSpPr/>
            <p:nvPr/>
          </p:nvSpPr>
          <p:spPr>
            <a:xfrm>
              <a:off x="5601075" y="1534950"/>
              <a:ext cx="92825" cy="100250"/>
            </a:xfrm>
            <a:custGeom>
              <a:avLst/>
              <a:gdLst/>
              <a:ahLst/>
              <a:cxnLst/>
              <a:rect l="l" t="t" r="r" b="b"/>
              <a:pathLst>
                <a:path w="3713" h="4010" extrusionOk="0">
                  <a:moveTo>
                    <a:pt x="1719" y="0"/>
                  </a:moveTo>
                  <a:lnTo>
                    <a:pt x="1719" y="1718"/>
                  </a:lnTo>
                  <a:lnTo>
                    <a:pt x="1" y="2016"/>
                  </a:lnTo>
                  <a:lnTo>
                    <a:pt x="1719" y="2291"/>
                  </a:lnTo>
                  <a:lnTo>
                    <a:pt x="1719" y="4010"/>
                  </a:lnTo>
                  <a:lnTo>
                    <a:pt x="1994" y="2291"/>
                  </a:lnTo>
                  <a:lnTo>
                    <a:pt x="3712" y="2016"/>
                  </a:lnTo>
                  <a:lnTo>
                    <a:pt x="1994" y="1718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41"/>
            <p:cNvSpPr/>
            <p:nvPr/>
          </p:nvSpPr>
          <p:spPr>
            <a:xfrm>
              <a:off x="5837075" y="1742850"/>
              <a:ext cx="71625" cy="71625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1444" y="1"/>
                  </a:moveTo>
                  <a:lnTo>
                    <a:pt x="1444" y="1421"/>
                  </a:lnTo>
                  <a:lnTo>
                    <a:pt x="0" y="1421"/>
                  </a:lnTo>
                  <a:lnTo>
                    <a:pt x="1444" y="1719"/>
                  </a:lnTo>
                  <a:lnTo>
                    <a:pt x="1444" y="2865"/>
                  </a:lnTo>
                  <a:lnTo>
                    <a:pt x="1719" y="1719"/>
                  </a:lnTo>
                  <a:lnTo>
                    <a:pt x="2864" y="1421"/>
                  </a:lnTo>
                  <a:lnTo>
                    <a:pt x="1719" y="1421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41"/>
            <p:cNvSpPr/>
            <p:nvPr/>
          </p:nvSpPr>
          <p:spPr>
            <a:xfrm>
              <a:off x="5536350" y="1635175"/>
              <a:ext cx="57300" cy="64750"/>
            </a:xfrm>
            <a:custGeom>
              <a:avLst/>
              <a:gdLst/>
              <a:ahLst/>
              <a:cxnLst/>
              <a:rect l="l" t="t" r="r" b="b"/>
              <a:pathLst>
                <a:path w="2292" h="2590" extrusionOk="0">
                  <a:moveTo>
                    <a:pt x="1146" y="1"/>
                  </a:moveTo>
                  <a:lnTo>
                    <a:pt x="871" y="1146"/>
                  </a:lnTo>
                  <a:lnTo>
                    <a:pt x="1" y="1146"/>
                  </a:lnTo>
                  <a:lnTo>
                    <a:pt x="871" y="1444"/>
                  </a:lnTo>
                  <a:lnTo>
                    <a:pt x="1146" y="2590"/>
                  </a:lnTo>
                  <a:lnTo>
                    <a:pt x="1146" y="1444"/>
                  </a:lnTo>
                  <a:lnTo>
                    <a:pt x="2292" y="1146"/>
                  </a:lnTo>
                  <a:lnTo>
                    <a:pt x="1146" y="1146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41"/>
            <p:cNvSpPr/>
            <p:nvPr/>
          </p:nvSpPr>
          <p:spPr>
            <a:xfrm>
              <a:off x="5550675" y="1642625"/>
              <a:ext cx="293875" cy="350575"/>
            </a:xfrm>
            <a:custGeom>
              <a:avLst/>
              <a:gdLst/>
              <a:ahLst/>
              <a:cxnLst/>
              <a:rect l="l" t="t" r="r" b="b"/>
              <a:pathLst>
                <a:path w="11755" h="14023" extrusionOk="0">
                  <a:moveTo>
                    <a:pt x="4010" y="0"/>
                  </a:moveTo>
                  <a:cubicBezTo>
                    <a:pt x="1719" y="848"/>
                    <a:pt x="1" y="3139"/>
                    <a:pt x="1" y="5728"/>
                  </a:cubicBezTo>
                  <a:cubicBezTo>
                    <a:pt x="1" y="6576"/>
                    <a:pt x="298" y="7721"/>
                    <a:pt x="573" y="8592"/>
                  </a:cubicBezTo>
                  <a:lnTo>
                    <a:pt x="573" y="12304"/>
                  </a:lnTo>
                  <a:cubicBezTo>
                    <a:pt x="2017" y="13174"/>
                    <a:pt x="4010" y="14022"/>
                    <a:pt x="5728" y="14022"/>
                  </a:cubicBezTo>
                  <a:cubicBezTo>
                    <a:pt x="7745" y="14022"/>
                    <a:pt x="9463" y="13174"/>
                    <a:pt x="10883" y="12304"/>
                  </a:cubicBezTo>
                  <a:lnTo>
                    <a:pt x="10883" y="8592"/>
                  </a:lnTo>
                  <a:cubicBezTo>
                    <a:pt x="11456" y="7721"/>
                    <a:pt x="11754" y="6576"/>
                    <a:pt x="11754" y="5728"/>
                  </a:cubicBezTo>
                  <a:cubicBezTo>
                    <a:pt x="11754" y="3139"/>
                    <a:pt x="10036" y="848"/>
                    <a:pt x="7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41"/>
            <p:cNvSpPr/>
            <p:nvPr/>
          </p:nvSpPr>
          <p:spPr>
            <a:xfrm>
              <a:off x="5550675" y="1642625"/>
              <a:ext cx="114575" cy="221700"/>
            </a:xfrm>
            <a:custGeom>
              <a:avLst/>
              <a:gdLst/>
              <a:ahLst/>
              <a:cxnLst/>
              <a:rect l="l" t="t" r="r" b="b"/>
              <a:pathLst>
                <a:path w="4583" h="8868" extrusionOk="0">
                  <a:moveTo>
                    <a:pt x="4010" y="0"/>
                  </a:moveTo>
                  <a:cubicBezTo>
                    <a:pt x="1719" y="848"/>
                    <a:pt x="1" y="3139"/>
                    <a:pt x="1" y="5728"/>
                  </a:cubicBezTo>
                  <a:cubicBezTo>
                    <a:pt x="1" y="6576"/>
                    <a:pt x="298" y="7721"/>
                    <a:pt x="573" y="8592"/>
                  </a:cubicBezTo>
                  <a:lnTo>
                    <a:pt x="573" y="8867"/>
                  </a:lnTo>
                  <a:lnTo>
                    <a:pt x="4583" y="8867"/>
                  </a:lnTo>
                  <a:cubicBezTo>
                    <a:pt x="4583" y="8867"/>
                    <a:pt x="2589" y="7447"/>
                    <a:pt x="2292" y="4583"/>
                  </a:cubicBezTo>
                  <a:cubicBezTo>
                    <a:pt x="2292" y="1719"/>
                    <a:pt x="4010" y="1"/>
                    <a:pt x="4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41"/>
            <p:cNvSpPr/>
            <p:nvPr/>
          </p:nvSpPr>
          <p:spPr>
            <a:xfrm>
              <a:off x="5565000" y="1871725"/>
              <a:ext cx="93375" cy="114600"/>
            </a:xfrm>
            <a:custGeom>
              <a:avLst/>
              <a:gdLst/>
              <a:ahLst/>
              <a:cxnLst/>
              <a:rect l="l" t="t" r="r" b="b"/>
              <a:pathLst>
                <a:path w="3735" h="4584" extrusionOk="0">
                  <a:moveTo>
                    <a:pt x="0" y="1"/>
                  </a:moveTo>
                  <a:lnTo>
                    <a:pt x="0" y="3140"/>
                  </a:lnTo>
                  <a:cubicBezTo>
                    <a:pt x="1146" y="3712"/>
                    <a:pt x="2291" y="4285"/>
                    <a:pt x="3735" y="4583"/>
                  </a:cubicBezTo>
                  <a:lnTo>
                    <a:pt x="3735" y="2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41"/>
            <p:cNvSpPr/>
            <p:nvPr/>
          </p:nvSpPr>
          <p:spPr>
            <a:xfrm>
              <a:off x="5565000" y="1857425"/>
              <a:ext cx="257775" cy="28650"/>
            </a:xfrm>
            <a:custGeom>
              <a:avLst/>
              <a:gdLst/>
              <a:ahLst/>
              <a:cxnLst/>
              <a:rect l="l" t="t" r="r" b="b"/>
              <a:pathLst>
                <a:path w="10311" h="1146" extrusionOk="0">
                  <a:moveTo>
                    <a:pt x="0" y="0"/>
                  </a:moveTo>
                  <a:lnTo>
                    <a:pt x="0" y="1146"/>
                  </a:lnTo>
                  <a:lnTo>
                    <a:pt x="10310" y="1146"/>
                  </a:lnTo>
                  <a:lnTo>
                    <a:pt x="10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41"/>
            <p:cNvSpPr/>
            <p:nvPr/>
          </p:nvSpPr>
          <p:spPr>
            <a:xfrm>
              <a:off x="5593625" y="1892925"/>
              <a:ext cx="14350" cy="50425"/>
            </a:xfrm>
            <a:custGeom>
              <a:avLst/>
              <a:gdLst/>
              <a:ahLst/>
              <a:cxnLst/>
              <a:rect l="l" t="t" r="r" b="b"/>
              <a:pathLst>
                <a:path w="574" h="2017" extrusionOk="0">
                  <a:moveTo>
                    <a:pt x="299" y="1"/>
                  </a:moveTo>
                  <a:cubicBezTo>
                    <a:pt x="1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574" y="2017"/>
                  </a:lnTo>
                  <a:lnTo>
                    <a:pt x="574" y="573"/>
                  </a:lnTo>
                  <a:cubicBezTo>
                    <a:pt x="574" y="298"/>
                    <a:pt x="299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41"/>
            <p:cNvSpPr/>
            <p:nvPr/>
          </p:nvSpPr>
          <p:spPr>
            <a:xfrm>
              <a:off x="5665225" y="1892925"/>
              <a:ext cx="21800" cy="50425"/>
            </a:xfrm>
            <a:custGeom>
              <a:avLst/>
              <a:gdLst/>
              <a:ahLst/>
              <a:cxnLst/>
              <a:rect l="l" t="t" r="r" b="b"/>
              <a:pathLst>
                <a:path w="872" h="2017" extrusionOk="0">
                  <a:moveTo>
                    <a:pt x="574" y="1"/>
                  </a:moveTo>
                  <a:cubicBezTo>
                    <a:pt x="299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871" y="2017"/>
                  </a:lnTo>
                  <a:lnTo>
                    <a:pt x="871" y="573"/>
                  </a:lnTo>
                  <a:cubicBezTo>
                    <a:pt x="871" y="298"/>
                    <a:pt x="574" y="1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41"/>
            <p:cNvSpPr/>
            <p:nvPr/>
          </p:nvSpPr>
          <p:spPr>
            <a:xfrm>
              <a:off x="5787225" y="1892925"/>
              <a:ext cx="14350" cy="50425"/>
            </a:xfrm>
            <a:custGeom>
              <a:avLst/>
              <a:gdLst/>
              <a:ahLst/>
              <a:cxnLst/>
              <a:rect l="l" t="t" r="r" b="b"/>
              <a:pathLst>
                <a:path w="574" h="2017" extrusionOk="0">
                  <a:moveTo>
                    <a:pt x="276" y="1"/>
                  </a:moveTo>
                  <a:cubicBezTo>
                    <a:pt x="1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574" y="2017"/>
                  </a:lnTo>
                  <a:lnTo>
                    <a:pt x="574" y="573"/>
                  </a:lnTo>
                  <a:cubicBezTo>
                    <a:pt x="574" y="298"/>
                    <a:pt x="574" y="1"/>
                    <a:pt x="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41"/>
            <p:cNvSpPr/>
            <p:nvPr/>
          </p:nvSpPr>
          <p:spPr>
            <a:xfrm>
              <a:off x="5629725" y="1892925"/>
              <a:ext cx="14350" cy="50425"/>
            </a:xfrm>
            <a:custGeom>
              <a:avLst/>
              <a:gdLst/>
              <a:ahLst/>
              <a:cxnLst/>
              <a:rect l="l" t="t" r="r" b="b"/>
              <a:pathLst>
                <a:path w="574" h="2017" extrusionOk="0">
                  <a:moveTo>
                    <a:pt x="275" y="1"/>
                  </a:moveTo>
                  <a:cubicBezTo>
                    <a:pt x="275" y="1"/>
                    <a:pt x="0" y="298"/>
                    <a:pt x="0" y="573"/>
                  </a:cubicBezTo>
                  <a:lnTo>
                    <a:pt x="0" y="2017"/>
                  </a:lnTo>
                  <a:lnTo>
                    <a:pt x="573" y="2017"/>
                  </a:lnTo>
                  <a:lnTo>
                    <a:pt x="573" y="573"/>
                  </a:lnTo>
                  <a:cubicBezTo>
                    <a:pt x="573" y="298"/>
                    <a:pt x="573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41"/>
            <p:cNvSpPr/>
            <p:nvPr/>
          </p:nvSpPr>
          <p:spPr>
            <a:xfrm>
              <a:off x="5744275" y="1892925"/>
              <a:ext cx="21225" cy="50425"/>
            </a:xfrm>
            <a:custGeom>
              <a:avLst/>
              <a:gdLst/>
              <a:ahLst/>
              <a:cxnLst/>
              <a:rect l="l" t="t" r="r" b="b"/>
              <a:pathLst>
                <a:path w="849" h="2017" extrusionOk="0">
                  <a:moveTo>
                    <a:pt x="573" y="1"/>
                  </a:moveTo>
                  <a:cubicBezTo>
                    <a:pt x="275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848" y="2017"/>
                  </a:lnTo>
                  <a:lnTo>
                    <a:pt x="848" y="573"/>
                  </a:lnTo>
                  <a:cubicBezTo>
                    <a:pt x="848" y="298"/>
                    <a:pt x="573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41"/>
            <p:cNvSpPr/>
            <p:nvPr/>
          </p:nvSpPr>
          <p:spPr>
            <a:xfrm>
              <a:off x="5708200" y="1892925"/>
              <a:ext cx="14325" cy="50425"/>
            </a:xfrm>
            <a:custGeom>
              <a:avLst/>
              <a:gdLst/>
              <a:ahLst/>
              <a:cxnLst/>
              <a:rect l="l" t="t" r="r" b="b"/>
              <a:pathLst>
                <a:path w="573" h="2017" extrusionOk="0">
                  <a:moveTo>
                    <a:pt x="298" y="1"/>
                  </a:moveTo>
                  <a:cubicBezTo>
                    <a:pt x="0" y="1"/>
                    <a:pt x="0" y="298"/>
                    <a:pt x="0" y="573"/>
                  </a:cubicBezTo>
                  <a:lnTo>
                    <a:pt x="0" y="2017"/>
                  </a:lnTo>
                  <a:lnTo>
                    <a:pt x="573" y="2017"/>
                  </a:lnTo>
                  <a:lnTo>
                    <a:pt x="573" y="573"/>
                  </a:lnTo>
                  <a:cubicBezTo>
                    <a:pt x="573" y="298"/>
                    <a:pt x="573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1"/>
            <p:cNvSpPr/>
            <p:nvPr/>
          </p:nvSpPr>
          <p:spPr>
            <a:xfrm>
              <a:off x="5693875" y="1642625"/>
              <a:ext cx="150675" cy="135775"/>
            </a:xfrm>
            <a:custGeom>
              <a:avLst/>
              <a:gdLst/>
              <a:ahLst/>
              <a:cxnLst/>
              <a:rect l="l" t="t" r="r" b="b"/>
              <a:pathLst>
                <a:path w="6027" h="5431" extrusionOk="0">
                  <a:moveTo>
                    <a:pt x="0" y="0"/>
                  </a:moveTo>
                  <a:cubicBezTo>
                    <a:pt x="573" y="275"/>
                    <a:pt x="1146" y="573"/>
                    <a:pt x="1719" y="1146"/>
                  </a:cubicBezTo>
                  <a:cubicBezTo>
                    <a:pt x="2589" y="1719"/>
                    <a:pt x="3162" y="2292"/>
                    <a:pt x="3437" y="3139"/>
                  </a:cubicBezTo>
                  <a:cubicBezTo>
                    <a:pt x="3735" y="3712"/>
                    <a:pt x="4010" y="4583"/>
                    <a:pt x="4010" y="5430"/>
                  </a:cubicBezTo>
                  <a:lnTo>
                    <a:pt x="6026" y="5430"/>
                  </a:lnTo>
                  <a:cubicBezTo>
                    <a:pt x="6026" y="4010"/>
                    <a:pt x="5453" y="2864"/>
                    <a:pt x="4583" y="1994"/>
                  </a:cubicBezTo>
                  <a:cubicBezTo>
                    <a:pt x="4010" y="1146"/>
                    <a:pt x="3437" y="848"/>
                    <a:pt x="2589" y="275"/>
                  </a:cubicBezTo>
                  <a:cubicBezTo>
                    <a:pt x="2291" y="275"/>
                    <a:pt x="2017" y="275"/>
                    <a:pt x="1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41"/>
            <p:cNvSpPr/>
            <p:nvPr/>
          </p:nvSpPr>
          <p:spPr>
            <a:xfrm>
              <a:off x="5693875" y="1642625"/>
              <a:ext cx="143225" cy="135775"/>
            </a:xfrm>
            <a:custGeom>
              <a:avLst/>
              <a:gdLst/>
              <a:ahLst/>
              <a:cxnLst/>
              <a:rect l="l" t="t" r="r" b="b"/>
              <a:pathLst>
                <a:path w="5729" h="5431" extrusionOk="0">
                  <a:moveTo>
                    <a:pt x="0" y="0"/>
                  </a:moveTo>
                  <a:cubicBezTo>
                    <a:pt x="573" y="275"/>
                    <a:pt x="1146" y="573"/>
                    <a:pt x="1719" y="1146"/>
                  </a:cubicBezTo>
                  <a:cubicBezTo>
                    <a:pt x="2589" y="1719"/>
                    <a:pt x="3162" y="2292"/>
                    <a:pt x="3437" y="3139"/>
                  </a:cubicBezTo>
                  <a:cubicBezTo>
                    <a:pt x="3735" y="3712"/>
                    <a:pt x="4010" y="4583"/>
                    <a:pt x="4010" y="5430"/>
                  </a:cubicBezTo>
                  <a:lnTo>
                    <a:pt x="5728" y="5430"/>
                  </a:lnTo>
                  <a:cubicBezTo>
                    <a:pt x="5728" y="4010"/>
                    <a:pt x="5155" y="2864"/>
                    <a:pt x="4308" y="1994"/>
                  </a:cubicBezTo>
                  <a:cubicBezTo>
                    <a:pt x="3735" y="1146"/>
                    <a:pt x="3162" y="848"/>
                    <a:pt x="2291" y="275"/>
                  </a:cubicBezTo>
                  <a:cubicBezTo>
                    <a:pt x="2017" y="275"/>
                    <a:pt x="1719" y="275"/>
                    <a:pt x="1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41"/>
            <p:cNvSpPr/>
            <p:nvPr/>
          </p:nvSpPr>
          <p:spPr>
            <a:xfrm>
              <a:off x="5736825" y="1613975"/>
              <a:ext cx="107725" cy="107150"/>
            </a:xfrm>
            <a:custGeom>
              <a:avLst/>
              <a:gdLst/>
              <a:ahLst/>
              <a:cxnLst/>
              <a:rect l="l" t="t" r="r" b="b"/>
              <a:pathLst>
                <a:path w="4309" h="4286" extrusionOk="0">
                  <a:moveTo>
                    <a:pt x="2292" y="1"/>
                  </a:moveTo>
                  <a:lnTo>
                    <a:pt x="871" y="1421"/>
                  </a:lnTo>
                  <a:lnTo>
                    <a:pt x="1" y="2292"/>
                  </a:lnTo>
                  <a:cubicBezTo>
                    <a:pt x="573" y="2567"/>
                    <a:pt x="871" y="2865"/>
                    <a:pt x="1146" y="3438"/>
                  </a:cubicBezTo>
                  <a:cubicBezTo>
                    <a:pt x="1444" y="3712"/>
                    <a:pt x="1444" y="4010"/>
                    <a:pt x="1719" y="4285"/>
                  </a:cubicBezTo>
                  <a:lnTo>
                    <a:pt x="4308" y="1719"/>
                  </a:lnTo>
                  <a:lnTo>
                    <a:pt x="3437" y="1146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1"/>
            <p:cNvSpPr/>
            <p:nvPr/>
          </p:nvSpPr>
          <p:spPr>
            <a:xfrm>
              <a:off x="5765475" y="1642625"/>
              <a:ext cx="79075" cy="78500"/>
            </a:xfrm>
            <a:custGeom>
              <a:avLst/>
              <a:gdLst/>
              <a:ahLst/>
              <a:cxnLst/>
              <a:rect l="l" t="t" r="r" b="b"/>
              <a:pathLst>
                <a:path w="3163" h="3140" extrusionOk="0">
                  <a:moveTo>
                    <a:pt x="2291" y="0"/>
                  </a:moveTo>
                  <a:lnTo>
                    <a:pt x="0" y="2292"/>
                  </a:lnTo>
                  <a:cubicBezTo>
                    <a:pt x="298" y="2566"/>
                    <a:pt x="298" y="2864"/>
                    <a:pt x="573" y="3139"/>
                  </a:cubicBezTo>
                  <a:lnTo>
                    <a:pt x="3162" y="573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41"/>
            <p:cNvSpPr/>
            <p:nvPr/>
          </p:nvSpPr>
          <p:spPr>
            <a:xfrm>
              <a:off x="5787225" y="1609050"/>
              <a:ext cx="64175" cy="50750"/>
            </a:xfrm>
            <a:custGeom>
              <a:avLst/>
              <a:gdLst/>
              <a:ahLst/>
              <a:cxnLst/>
              <a:rect l="l" t="t" r="r" b="b"/>
              <a:pathLst>
                <a:path w="2567" h="2030" extrusionOk="0">
                  <a:moveTo>
                    <a:pt x="859" y="1"/>
                  </a:moveTo>
                  <a:cubicBezTo>
                    <a:pt x="622" y="1"/>
                    <a:pt x="401" y="73"/>
                    <a:pt x="276" y="198"/>
                  </a:cubicBezTo>
                  <a:cubicBezTo>
                    <a:pt x="1" y="473"/>
                    <a:pt x="276" y="1046"/>
                    <a:pt x="849" y="1618"/>
                  </a:cubicBezTo>
                  <a:cubicBezTo>
                    <a:pt x="1060" y="1830"/>
                    <a:pt x="1410" y="2030"/>
                    <a:pt x="1693" y="2030"/>
                  </a:cubicBezTo>
                  <a:cubicBezTo>
                    <a:pt x="1809" y="2030"/>
                    <a:pt x="1914" y="1996"/>
                    <a:pt x="1994" y="1916"/>
                  </a:cubicBezTo>
                  <a:lnTo>
                    <a:pt x="2292" y="1916"/>
                  </a:lnTo>
                  <a:cubicBezTo>
                    <a:pt x="2567" y="1618"/>
                    <a:pt x="2292" y="1046"/>
                    <a:pt x="1719" y="473"/>
                  </a:cubicBezTo>
                  <a:cubicBezTo>
                    <a:pt x="1546" y="140"/>
                    <a:pt x="1187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41"/>
            <p:cNvSpPr/>
            <p:nvPr/>
          </p:nvSpPr>
          <p:spPr>
            <a:xfrm>
              <a:off x="5787225" y="1613975"/>
              <a:ext cx="57325" cy="45825"/>
            </a:xfrm>
            <a:custGeom>
              <a:avLst/>
              <a:gdLst/>
              <a:ahLst/>
              <a:cxnLst/>
              <a:rect l="l" t="t" r="r" b="b"/>
              <a:pathLst>
                <a:path w="2293" h="1833" extrusionOk="0">
                  <a:moveTo>
                    <a:pt x="276" y="1"/>
                  </a:moveTo>
                  <a:cubicBezTo>
                    <a:pt x="1" y="276"/>
                    <a:pt x="276" y="849"/>
                    <a:pt x="849" y="1421"/>
                  </a:cubicBezTo>
                  <a:cubicBezTo>
                    <a:pt x="1060" y="1633"/>
                    <a:pt x="1410" y="1833"/>
                    <a:pt x="1693" y="1833"/>
                  </a:cubicBezTo>
                  <a:cubicBezTo>
                    <a:pt x="1809" y="1833"/>
                    <a:pt x="1914" y="1799"/>
                    <a:pt x="1994" y="1719"/>
                  </a:cubicBezTo>
                  <a:cubicBezTo>
                    <a:pt x="2292" y="1421"/>
                    <a:pt x="1994" y="849"/>
                    <a:pt x="1719" y="574"/>
                  </a:cubicBezTo>
                  <a:cubicBezTo>
                    <a:pt x="1146" y="1"/>
                    <a:pt x="57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41"/>
            <p:cNvSpPr/>
            <p:nvPr/>
          </p:nvSpPr>
          <p:spPr>
            <a:xfrm>
              <a:off x="5801550" y="1620850"/>
              <a:ext cx="21225" cy="14350"/>
            </a:xfrm>
            <a:custGeom>
              <a:avLst/>
              <a:gdLst/>
              <a:ahLst/>
              <a:cxnLst/>
              <a:rect l="l" t="t" r="r" b="b"/>
              <a:pathLst>
                <a:path w="849" h="574" extrusionOk="0">
                  <a:moveTo>
                    <a:pt x="276" y="1"/>
                  </a:moveTo>
                  <a:cubicBezTo>
                    <a:pt x="1" y="1"/>
                    <a:pt x="276" y="299"/>
                    <a:pt x="276" y="299"/>
                  </a:cubicBezTo>
                  <a:cubicBezTo>
                    <a:pt x="573" y="574"/>
                    <a:pt x="573" y="574"/>
                    <a:pt x="848" y="574"/>
                  </a:cubicBezTo>
                  <a:cubicBezTo>
                    <a:pt x="848" y="299"/>
                    <a:pt x="848" y="299"/>
                    <a:pt x="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texto 7">
                <a:extLst>
                  <a:ext uri="{FF2B5EF4-FFF2-40B4-BE49-F238E27FC236}">
                    <a16:creationId xmlns:a16="http://schemas.microsoft.com/office/drawing/2014/main" id="{676CD668-984D-488E-3D6A-45900921E06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83866" y="1068697"/>
                <a:ext cx="3859212" cy="3877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9700" indent="0">
                  <a:buNone/>
                </a:pPr>
                <a:r>
                  <a:rPr lang="es-CO" sz="2000" b="1" dirty="0">
                    <a:latin typeface="Dosis" pitchFamily="2" charset="0"/>
                  </a:rPr>
                  <a:t>Objetivo:</a:t>
                </a:r>
              </a:p>
              <a:p>
                <a:pPr marL="139700" indent="0">
                  <a:buNone/>
                </a:pPr>
                <a:r>
                  <a:rPr lang="es-CO" sz="2000" dirty="0">
                    <a:latin typeface="Dosis" pitchFamily="2" charset="0"/>
                  </a:rPr>
                  <a:t>Distancia focal = </a:t>
                </a:r>
                <a14:m>
                  <m:oMath xmlns:m="http://schemas.openxmlformats.org/officeDocument/2006/math">
                    <m:r>
                      <a:rPr lang="es-CO" sz="2000" i="1">
                        <a:latin typeface="Cambria Math" panose="02040503050406030204" pitchFamily="18" charset="0"/>
                      </a:rPr>
                      <m:t>360 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s-CO" sz="2000" dirty="0">
                  <a:latin typeface="Dosis" pitchFamily="2" charset="0"/>
                </a:endParaRPr>
              </a:p>
              <a:p>
                <a:pPr marL="139700" indent="0">
                  <a:buNone/>
                </a:pPr>
                <a:r>
                  <a:rPr lang="es-CO" sz="2000" dirty="0">
                    <a:latin typeface="Dosis" pitchFamily="2" charset="0"/>
                  </a:rPr>
                  <a:t>Apertura = </a:t>
                </a:r>
                <a14:m>
                  <m:oMath xmlns:m="http://schemas.openxmlformats.org/officeDocument/2006/math">
                    <m:r>
                      <a:rPr lang="es-CO" sz="2000" i="1">
                        <a:latin typeface="Cambria Math" panose="02040503050406030204" pitchFamily="18" charset="0"/>
                      </a:rPr>
                      <m:t>61 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s-CO" sz="2000" dirty="0">
                  <a:latin typeface="Dosis" pitchFamily="2" charset="0"/>
                </a:endParaRPr>
              </a:p>
              <a:p>
                <a:pPr marL="139700" indent="0">
                  <a:buNone/>
                </a:pPr>
                <a:r>
                  <a:rPr lang="es-CO" sz="2000" dirty="0">
                    <a:latin typeface="Dosis" pitchFamily="2" charset="0"/>
                  </a:rPr>
                  <a:t>Magnificación máxima = x</a:t>
                </a:r>
                <a14:m>
                  <m:oMath xmlns:m="http://schemas.openxmlformats.org/officeDocument/2006/math">
                    <m:r>
                      <a:rPr lang="es-CO" sz="2000" i="1">
                        <a:latin typeface="Cambria Math" panose="02040503050406030204" pitchFamily="18" charset="0"/>
                      </a:rPr>
                      <m:t>122</m:t>
                    </m:r>
                  </m:oMath>
                </a14:m>
                <a:endParaRPr lang="es-CO" sz="2000" dirty="0">
                  <a:latin typeface="Dosis" pitchFamily="2" charset="0"/>
                </a:endParaRPr>
              </a:p>
              <a:p>
                <a:pPr marL="139700" indent="0">
                  <a:buNone/>
                </a:pPr>
                <a:r>
                  <a:rPr lang="es-CO" sz="2000" dirty="0">
                    <a:latin typeface="Dosis" pitchFamily="2" charset="0"/>
                  </a:rPr>
                  <a:t>Magnificación útil = x</a:t>
                </a:r>
                <a14:m>
                  <m:oMath xmlns:m="http://schemas.openxmlformats.org/officeDocument/2006/math">
                    <m:r>
                      <a:rPr lang="es-CO" sz="2000" i="1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endParaRPr lang="es-CO" sz="2000" dirty="0">
                  <a:latin typeface="Dosis" pitchFamily="2" charset="0"/>
                </a:endParaRPr>
              </a:p>
              <a:p>
                <a:endParaRPr lang="es-CO" sz="2000" dirty="0">
                  <a:latin typeface="Dosis" pitchFamily="2" charset="0"/>
                </a:endParaRPr>
              </a:p>
              <a:p>
                <a:pPr marL="139700" indent="0">
                  <a:buNone/>
                </a:pPr>
                <a:r>
                  <a:rPr lang="es-CO" sz="2000" b="1" dirty="0">
                    <a:latin typeface="Dosis" pitchFamily="2" charset="0"/>
                  </a:rPr>
                  <a:t>Ocular:</a:t>
                </a:r>
              </a:p>
              <a:p>
                <a:pPr marL="139700" indent="0">
                  <a:buNone/>
                </a:pPr>
                <a:r>
                  <a:rPr lang="es-CO" sz="2000" dirty="0">
                    <a:latin typeface="Dosis" pitchFamily="2" charset="0"/>
                  </a:rPr>
                  <a:t>Distancia focal máxima = </a:t>
                </a:r>
                <a14:m>
                  <m:oMath xmlns:m="http://schemas.openxmlformats.org/officeDocument/2006/math">
                    <m:r>
                      <a:rPr lang="es-CO" sz="2000" i="1">
                        <a:latin typeface="Cambria Math" panose="02040503050406030204" pitchFamily="18" charset="0"/>
                      </a:rPr>
                      <m:t>2.45082 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s-CO" sz="2000" dirty="0">
                  <a:latin typeface="Dosis" pitchFamily="2" charset="0"/>
                </a:endParaRPr>
              </a:p>
              <a:p>
                <a:pPr marL="139700" indent="0">
                  <a:buNone/>
                </a:pPr>
                <a:r>
                  <a:rPr lang="es-CO" sz="2000" dirty="0">
                    <a:latin typeface="Dosis" pitchFamily="2" charset="0"/>
                  </a:rPr>
                  <a:t>Distancia focal útil = </a:t>
                </a:r>
                <a14:m>
                  <m:oMath xmlns:m="http://schemas.openxmlformats.org/officeDocument/2006/math">
                    <m:r>
                      <a:rPr lang="es-CO" sz="200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s-CO" sz="2000" dirty="0">
                  <a:latin typeface="Dosis" pitchFamily="2" charset="0"/>
                </a:endParaRPr>
              </a:p>
              <a:p>
                <a:endParaRPr lang="es-CO" sz="2000" dirty="0"/>
              </a:p>
              <a:p>
                <a:endParaRPr lang="es-CO" sz="2000" dirty="0"/>
              </a:p>
            </p:txBody>
          </p:sp>
        </mc:Choice>
        <mc:Fallback xmlns="">
          <p:sp>
            <p:nvSpPr>
              <p:cNvPr id="8" name="Marcador de texto 7">
                <a:extLst>
                  <a:ext uri="{FF2B5EF4-FFF2-40B4-BE49-F238E27FC236}">
                    <a16:creationId xmlns:a16="http://schemas.microsoft.com/office/drawing/2014/main" id="{676CD668-984D-488E-3D6A-45900921E06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83866" y="1068697"/>
                <a:ext cx="3859212" cy="38779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2735CDCD-5070-2B85-BBF0-D74B20329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642" y="1100613"/>
            <a:ext cx="3622924" cy="349227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136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1E12F5-25DF-3779-FC34-2A85F90DFC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4" y="459596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96D82B4-9EB0-D4C8-41A9-C9FFDF14BF7E}"/>
                  </a:ext>
                </a:extLst>
              </p:cNvPr>
              <p:cNvSpPr txBox="1"/>
              <p:nvPr/>
            </p:nvSpPr>
            <p:spPr>
              <a:xfrm>
                <a:off x="3223670" y="969902"/>
                <a:ext cx="3181965" cy="484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CO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s-E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s-E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s-E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O" sz="2000" b="1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endParaRPr lang="es-CO" sz="2000" b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96D82B4-9EB0-D4C8-41A9-C9FFDF14B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70" y="969902"/>
                <a:ext cx="3181965" cy="484043"/>
              </a:xfrm>
              <a:prstGeom prst="rect">
                <a:avLst/>
              </a:prstGeom>
              <a:blipFill>
                <a:blip r:embed="rId3"/>
                <a:stretch>
                  <a:fillRect l="-192" t="-2500" b="-875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2703C1E4-2278-D7B1-9A27-C95B96684E2E}"/>
              </a:ext>
            </a:extLst>
          </p:cNvPr>
          <p:cNvSpPr txBox="1"/>
          <p:nvPr/>
        </p:nvSpPr>
        <p:spPr>
          <a:xfrm>
            <a:off x="661401" y="1058036"/>
            <a:ext cx="252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>
                <a:solidFill>
                  <a:schemeClr val="tx1"/>
                </a:solidFill>
                <a:latin typeface="Dosis" pitchFamily="2" charset="0"/>
              </a:rPr>
              <a:t>Distancia focal para un triplete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48C0436-62E3-70F0-5B0E-A6DDE45F120F}"/>
                  </a:ext>
                </a:extLst>
              </p:cNvPr>
              <p:cNvSpPr txBox="1"/>
              <p:nvPr/>
            </p:nvSpPr>
            <p:spPr>
              <a:xfrm>
                <a:off x="661401" y="2106645"/>
                <a:ext cx="8482599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CO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𝟑𝟔𝟎</m:t>
                        </m:r>
                      </m:den>
                    </m:f>
                    <m:r>
                      <a:rPr lang="es-CO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s-CO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O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CO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s-CO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den>
                        </m:f>
                        <m:r>
                          <a:rPr lang="es-CO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CO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s-E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s-CO" sz="18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sz="1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O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s-E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s-CO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O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CO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s-CO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den>
                        </m:f>
                        <m:r>
                          <a:rPr lang="es-CO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CO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s-E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s-CO" sz="18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O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)−</m:t>
                        </m:r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f>
                      <m:fPr>
                        <m:ctrlPr>
                          <a:rPr lang="es-E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s-CO" sz="1800" b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48C0436-62E3-70F0-5B0E-A6DDE45F1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01" y="2106645"/>
                <a:ext cx="8482599" cy="585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A4A1F123-205D-8827-D7FF-420233C12D49}"/>
              </a:ext>
            </a:extLst>
          </p:cNvPr>
          <p:cNvSpPr txBox="1"/>
          <p:nvPr/>
        </p:nvSpPr>
        <p:spPr>
          <a:xfrm>
            <a:off x="661401" y="1710734"/>
            <a:ext cx="4637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solidFill>
                  <a:schemeClr val="tx1"/>
                </a:solidFill>
                <a:latin typeface="Dosis" pitchFamily="2" charset="0"/>
              </a:rPr>
              <a:t>Se asume una distancia focal de </a:t>
            </a:r>
            <a:r>
              <a:rPr lang="es-CO" sz="1600">
                <a:solidFill>
                  <a:schemeClr val="tx1"/>
                </a:solidFill>
                <a:latin typeface="Dosis" pitchFamily="2" charset="0"/>
                <a:ea typeface="Cambria Math" panose="02040503050406030204" pitchFamily="18" charset="0"/>
              </a:rPr>
              <a:t>360mm para el objetivo:</a:t>
            </a:r>
            <a:endParaRPr lang="es-CO" sz="1600">
              <a:solidFill>
                <a:schemeClr val="tx1"/>
              </a:solidFill>
              <a:latin typeface="Dosis" pitchFamily="2" charset="0"/>
            </a:endParaRPr>
          </a:p>
        </p:txBody>
      </p:sp>
      <p:sp>
        <p:nvSpPr>
          <p:cNvPr id="16" name="Google Shape;6322;p41">
            <a:extLst>
              <a:ext uri="{FF2B5EF4-FFF2-40B4-BE49-F238E27FC236}">
                <a16:creationId xmlns:a16="http://schemas.microsoft.com/office/drawing/2014/main" id="{80F7C2C4-D194-397B-365A-0CD5F7286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30" y="284651"/>
            <a:ext cx="9118977" cy="685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CO" sz="2800" b="1">
                <a:solidFill>
                  <a:srgbClr val="FF7C80"/>
                </a:solidFill>
                <a:latin typeface="Dosis" pitchFamily="2" charset="0"/>
              </a:rPr>
              <a:t>INFORMACIÓN PARA LAS CARACTERÍSTICA DE LAS LENTES</a:t>
            </a:r>
            <a:endParaRPr sz="2800" b="1">
              <a:solidFill>
                <a:srgbClr val="FF7C80"/>
              </a:solidFill>
              <a:latin typeface="Dosis" pitchFamily="2" charset="0"/>
            </a:endParaRPr>
          </a:p>
        </p:txBody>
      </p:sp>
      <p:pic>
        <p:nvPicPr>
          <p:cNvPr id="2" name="Picture 2" descr="Telescopios de Refracción – AstroAstur">
            <a:extLst>
              <a:ext uri="{FF2B5EF4-FFF2-40B4-BE49-F238E27FC236}">
                <a16:creationId xmlns:a16="http://schemas.microsoft.com/office/drawing/2014/main" id="{80D2AFE3-AF90-F0DB-ACC2-FCCF92C30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11" y="2913570"/>
            <a:ext cx="3384061" cy="207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03DB33E-C5CB-71F5-F9F8-76E0CA6E5DA1}"/>
              </a:ext>
            </a:extLst>
          </p:cNvPr>
          <p:cNvCxnSpPr>
            <a:cxnSpLocks/>
          </p:cNvCxnSpPr>
          <p:nvPr/>
        </p:nvCxnSpPr>
        <p:spPr>
          <a:xfrm>
            <a:off x="5520787" y="3592661"/>
            <a:ext cx="0" cy="43647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E67AE12-A471-B583-6418-5EBAFA9E13E8}"/>
              </a:ext>
            </a:extLst>
          </p:cNvPr>
          <p:cNvCxnSpPr>
            <a:cxnSpLocks/>
          </p:cNvCxnSpPr>
          <p:nvPr/>
        </p:nvCxnSpPr>
        <p:spPr>
          <a:xfrm>
            <a:off x="6046262" y="3592661"/>
            <a:ext cx="0" cy="43647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0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4100498-2B66-9D4E-7E97-F18CC44EBC2E}"/>
              </a:ext>
            </a:extLst>
          </p:cNvPr>
          <p:cNvSpPr/>
          <p:nvPr/>
        </p:nvSpPr>
        <p:spPr>
          <a:xfrm>
            <a:off x="231314" y="1593947"/>
            <a:ext cx="1690577" cy="13358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288" name="Google Shape;6288;p41"/>
          <p:cNvGrpSpPr/>
          <p:nvPr/>
        </p:nvGrpSpPr>
        <p:grpSpPr>
          <a:xfrm>
            <a:off x="4907228" y="1339805"/>
            <a:ext cx="2894473" cy="3162133"/>
            <a:chOff x="5135828" y="1339805"/>
            <a:chExt cx="2894473" cy="3162133"/>
          </a:xfrm>
        </p:grpSpPr>
        <p:sp>
          <p:nvSpPr>
            <p:cNvPr id="6289" name="Google Shape;6289;p41"/>
            <p:cNvSpPr/>
            <p:nvPr/>
          </p:nvSpPr>
          <p:spPr>
            <a:xfrm rot="10800000">
              <a:off x="5135828" y="1970561"/>
              <a:ext cx="480477" cy="4809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41"/>
            <p:cNvSpPr/>
            <p:nvPr/>
          </p:nvSpPr>
          <p:spPr>
            <a:xfrm rot="10800000">
              <a:off x="6180003" y="4021011"/>
              <a:ext cx="480477" cy="4809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41"/>
            <p:cNvSpPr/>
            <p:nvPr/>
          </p:nvSpPr>
          <p:spPr>
            <a:xfrm rot="10800000">
              <a:off x="7737953" y="3459705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41"/>
            <p:cNvSpPr/>
            <p:nvPr/>
          </p:nvSpPr>
          <p:spPr>
            <a:xfrm rot="10800000">
              <a:off x="6815528" y="1339805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41"/>
            <p:cNvSpPr/>
            <p:nvPr/>
          </p:nvSpPr>
          <p:spPr>
            <a:xfrm rot="10800000">
              <a:off x="6180003" y="2788930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4" name="Google Shape;6294;p41"/>
          <p:cNvGrpSpPr/>
          <p:nvPr/>
        </p:nvGrpSpPr>
        <p:grpSpPr>
          <a:xfrm>
            <a:off x="4343406" y="1467374"/>
            <a:ext cx="4233994" cy="3154716"/>
            <a:chOff x="4572006" y="1467374"/>
            <a:chExt cx="4233994" cy="3154716"/>
          </a:xfrm>
        </p:grpSpPr>
        <p:grpSp>
          <p:nvGrpSpPr>
            <p:cNvPr id="6295" name="Google Shape;6295;p41"/>
            <p:cNvGrpSpPr/>
            <p:nvPr/>
          </p:nvGrpSpPr>
          <p:grpSpPr>
            <a:xfrm>
              <a:off x="4572006" y="1694914"/>
              <a:ext cx="858544" cy="356719"/>
              <a:chOff x="219125" y="484675"/>
              <a:chExt cx="1622650" cy="674200"/>
            </a:xfrm>
          </p:grpSpPr>
          <p:sp>
            <p:nvSpPr>
              <p:cNvPr id="6296" name="Google Shape;6296;p4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grpSp>
            <p:nvGrpSpPr>
              <p:cNvPr id="6297" name="Google Shape;6297;p4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298" name="Google Shape;6298;p4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9" name="Google Shape;6299;p4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0" name="Google Shape;6300;p4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01" name="Google Shape;6301;p41"/>
            <p:cNvGrpSpPr/>
            <p:nvPr/>
          </p:nvGrpSpPr>
          <p:grpSpPr>
            <a:xfrm>
              <a:off x="7362938" y="3900848"/>
              <a:ext cx="498909" cy="721242"/>
              <a:chOff x="8233275" y="1900925"/>
              <a:chExt cx="753525" cy="1089325"/>
            </a:xfrm>
          </p:grpSpPr>
          <p:sp>
            <p:nvSpPr>
              <p:cNvPr id="6302" name="Google Shape;6302;p4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03" name="Google Shape;6303;p4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4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4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6" name="Google Shape;6306;p41"/>
            <p:cNvGrpSpPr/>
            <p:nvPr/>
          </p:nvGrpSpPr>
          <p:grpSpPr>
            <a:xfrm>
              <a:off x="6552434" y="3438728"/>
              <a:ext cx="438102" cy="483364"/>
              <a:chOff x="6715777" y="3950739"/>
              <a:chExt cx="586325" cy="646900"/>
            </a:xfrm>
          </p:grpSpPr>
          <p:sp>
            <p:nvSpPr>
              <p:cNvPr id="6307" name="Google Shape;6307;p4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08" name="Google Shape;6308;p4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09" name="Google Shape;6309;p4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4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4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4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4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4" name="Google Shape;6314;p41"/>
            <p:cNvGrpSpPr/>
            <p:nvPr/>
          </p:nvGrpSpPr>
          <p:grpSpPr>
            <a:xfrm>
              <a:off x="8307102" y="1467374"/>
              <a:ext cx="498898" cy="708105"/>
              <a:chOff x="8082452" y="285774"/>
              <a:chExt cx="498898" cy="708105"/>
            </a:xfrm>
          </p:grpSpPr>
          <p:grpSp>
            <p:nvGrpSpPr>
              <p:cNvPr id="6315" name="Google Shape;6315;p4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6316" name="Google Shape;6316;p4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CO"/>
                </a:p>
              </p:txBody>
            </p:sp>
            <p:sp>
              <p:nvSpPr>
                <p:cNvPr id="6317" name="Google Shape;6317;p4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8" name="Google Shape;6318;p4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9" name="Google Shape;6319;p4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0" name="Google Shape;6320;p4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21" name="Google Shape;6321;p4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22" name="Google Shape;6322;p41"/>
          <p:cNvSpPr txBox="1">
            <a:spLocks noGrp="1"/>
          </p:cNvSpPr>
          <p:nvPr>
            <p:ph type="title"/>
          </p:nvPr>
        </p:nvSpPr>
        <p:spPr>
          <a:xfrm>
            <a:off x="713100" y="14636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MX" sz="3200" b="1">
                <a:solidFill>
                  <a:srgbClr val="FF7C80"/>
                </a:solidFill>
              </a:rPr>
              <a:t>LENTES </a:t>
            </a:r>
            <a:endParaRPr sz="3200" b="1">
              <a:solidFill>
                <a:srgbClr val="FF7C80"/>
              </a:solidFill>
            </a:endParaRPr>
          </a:p>
        </p:txBody>
      </p:sp>
      <p:sp>
        <p:nvSpPr>
          <p:cNvPr id="6323" name="Google Shape;6323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6324" name="Google Shape;6324;p41"/>
          <p:cNvGrpSpPr/>
          <p:nvPr/>
        </p:nvGrpSpPr>
        <p:grpSpPr>
          <a:xfrm>
            <a:off x="6609900" y="122946"/>
            <a:ext cx="591691" cy="562078"/>
            <a:chOff x="2123250" y="1662949"/>
            <a:chExt cx="971700" cy="971700"/>
          </a:xfrm>
        </p:grpSpPr>
        <p:sp>
          <p:nvSpPr>
            <p:cNvPr id="6325" name="Google Shape;6325;p41"/>
            <p:cNvSpPr/>
            <p:nvPr/>
          </p:nvSpPr>
          <p:spPr>
            <a:xfrm rot="5400000">
              <a:off x="2123250" y="1662949"/>
              <a:ext cx="971700" cy="971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6" name="Google Shape;6326;p41"/>
            <p:cNvGrpSpPr/>
            <p:nvPr/>
          </p:nvGrpSpPr>
          <p:grpSpPr>
            <a:xfrm>
              <a:off x="2251382" y="1779430"/>
              <a:ext cx="715335" cy="739185"/>
              <a:chOff x="2154175" y="3313500"/>
              <a:chExt cx="909749" cy="940080"/>
            </a:xfrm>
          </p:grpSpPr>
          <p:sp>
            <p:nvSpPr>
              <p:cNvPr id="6327" name="Google Shape;6327;p41"/>
              <p:cNvSpPr/>
              <p:nvPr/>
            </p:nvSpPr>
            <p:spPr>
              <a:xfrm flipH="1">
                <a:off x="2154175" y="3542170"/>
                <a:ext cx="175140" cy="91184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833" extrusionOk="0">
                    <a:moveTo>
                      <a:pt x="115" y="1"/>
                    </a:moveTo>
                    <a:lnTo>
                      <a:pt x="1" y="629"/>
                    </a:lnTo>
                    <a:lnTo>
                      <a:pt x="1200" y="828"/>
                    </a:lnTo>
                    <a:cubicBezTo>
                      <a:pt x="1218" y="831"/>
                      <a:pt x="1236" y="832"/>
                      <a:pt x="1254" y="832"/>
                    </a:cubicBezTo>
                    <a:cubicBezTo>
                      <a:pt x="1406" y="832"/>
                      <a:pt x="1545" y="725"/>
                      <a:pt x="1570" y="572"/>
                    </a:cubicBezTo>
                    <a:cubicBezTo>
                      <a:pt x="1599" y="400"/>
                      <a:pt x="1485" y="229"/>
                      <a:pt x="1284" y="199"/>
                    </a:cubicBez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41"/>
              <p:cNvSpPr/>
              <p:nvPr/>
            </p:nvSpPr>
            <p:spPr>
              <a:xfrm flipH="1">
                <a:off x="2297904" y="3770183"/>
                <a:ext cx="665970" cy="483397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4416" extrusionOk="0">
                    <a:moveTo>
                      <a:pt x="2856" y="1"/>
                    </a:moveTo>
                    <a:lnTo>
                      <a:pt x="58" y="4085"/>
                    </a:lnTo>
                    <a:cubicBezTo>
                      <a:pt x="1" y="4169"/>
                      <a:pt x="30" y="4313"/>
                      <a:pt x="144" y="4370"/>
                    </a:cubicBezTo>
                    <a:cubicBezTo>
                      <a:pt x="174" y="4390"/>
                      <a:pt x="211" y="4400"/>
                      <a:pt x="249" y="4400"/>
                    </a:cubicBezTo>
                    <a:cubicBezTo>
                      <a:pt x="319" y="4400"/>
                      <a:pt x="393" y="4368"/>
                      <a:pt x="430" y="4313"/>
                    </a:cubicBezTo>
                    <a:lnTo>
                      <a:pt x="2799" y="914"/>
                    </a:lnTo>
                    <a:lnTo>
                      <a:pt x="2799" y="3370"/>
                    </a:lnTo>
                    <a:cubicBezTo>
                      <a:pt x="2799" y="3484"/>
                      <a:pt x="2913" y="3571"/>
                      <a:pt x="3027" y="3571"/>
                    </a:cubicBezTo>
                    <a:cubicBezTo>
                      <a:pt x="3141" y="3571"/>
                      <a:pt x="3228" y="3484"/>
                      <a:pt x="3228" y="3370"/>
                    </a:cubicBezTo>
                    <a:lnTo>
                      <a:pt x="3228" y="914"/>
                    </a:lnTo>
                    <a:lnTo>
                      <a:pt x="5654" y="4341"/>
                    </a:lnTo>
                    <a:cubicBezTo>
                      <a:pt x="5690" y="4395"/>
                      <a:pt x="5748" y="4416"/>
                      <a:pt x="5809" y="4416"/>
                    </a:cubicBezTo>
                    <a:cubicBezTo>
                      <a:pt x="5844" y="4416"/>
                      <a:pt x="5880" y="4409"/>
                      <a:pt x="5912" y="4398"/>
                    </a:cubicBezTo>
                    <a:lnTo>
                      <a:pt x="5939" y="4370"/>
                    </a:lnTo>
                    <a:cubicBezTo>
                      <a:pt x="6053" y="4313"/>
                      <a:pt x="6083" y="4169"/>
                      <a:pt x="6026" y="4085"/>
                    </a:cubicBezTo>
                    <a:lnTo>
                      <a:pt x="32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41"/>
              <p:cNvSpPr/>
              <p:nvPr/>
            </p:nvSpPr>
            <p:spPr>
              <a:xfrm flipH="1">
                <a:off x="2313663" y="3479666"/>
                <a:ext cx="162661" cy="163103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490" extrusionOk="0">
                    <a:moveTo>
                      <a:pt x="229" y="1"/>
                    </a:moveTo>
                    <a:lnTo>
                      <a:pt x="0" y="1314"/>
                    </a:lnTo>
                    <a:lnTo>
                      <a:pt x="971" y="1485"/>
                    </a:lnTo>
                    <a:cubicBezTo>
                      <a:pt x="988" y="1488"/>
                      <a:pt x="1005" y="1489"/>
                      <a:pt x="1022" y="1489"/>
                    </a:cubicBezTo>
                    <a:cubicBezTo>
                      <a:pt x="1175" y="1489"/>
                      <a:pt x="1317" y="1379"/>
                      <a:pt x="1344" y="1200"/>
                    </a:cubicBezTo>
                    <a:lnTo>
                      <a:pt x="1458" y="572"/>
                    </a:lnTo>
                    <a:cubicBezTo>
                      <a:pt x="1485" y="371"/>
                      <a:pt x="1371" y="199"/>
                      <a:pt x="1200" y="172"/>
                    </a:cubicBez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41"/>
              <p:cNvSpPr/>
              <p:nvPr/>
            </p:nvSpPr>
            <p:spPr>
              <a:xfrm flipH="1">
                <a:off x="2447977" y="3354658"/>
                <a:ext cx="525201" cy="30354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2773" extrusionOk="0">
                    <a:moveTo>
                      <a:pt x="344" y="1"/>
                    </a:moveTo>
                    <a:lnTo>
                      <a:pt x="1" y="2056"/>
                    </a:lnTo>
                    <a:lnTo>
                      <a:pt x="2513" y="2484"/>
                    </a:lnTo>
                    <a:cubicBezTo>
                      <a:pt x="2592" y="2191"/>
                      <a:pt x="2847" y="1996"/>
                      <a:pt x="3137" y="1996"/>
                    </a:cubicBezTo>
                    <a:cubicBezTo>
                      <a:pt x="3158" y="1996"/>
                      <a:pt x="3178" y="1997"/>
                      <a:pt x="3199" y="1999"/>
                    </a:cubicBezTo>
                    <a:cubicBezTo>
                      <a:pt x="3512" y="2027"/>
                      <a:pt x="3740" y="2312"/>
                      <a:pt x="3740" y="2627"/>
                    </a:cubicBezTo>
                    <a:lnTo>
                      <a:pt x="3740" y="2712"/>
                    </a:lnTo>
                    <a:lnTo>
                      <a:pt x="4083" y="2769"/>
                    </a:lnTo>
                    <a:cubicBezTo>
                      <a:pt x="4103" y="2772"/>
                      <a:pt x="4122" y="2773"/>
                      <a:pt x="4142" y="2773"/>
                    </a:cubicBezTo>
                    <a:cubicBezTo>
                      <a:pt x="4340" y="2773"/>
                      <a:pt x="4487" y="2637"/>
                      <a:pt x="4539" y="2456"/>
                    </a:cubicBezTo>
                    <a:lnTo>
                      <a:pt x="4768" y="1143"/>
                    </a:lnTo>
                    <a:cubicBezTo>
                      <a:pt x="4798" y="942"/>
                      <a:pt x="4654" y="743"/>
                      <a:pt x="4455" y="713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41"/>
              <p:cNvSpPr/>
              <p:nvPr/>
            </p:nvSpPr>
            <p:spPr>
              <a:xfrm flipH="1">
                <a:off x="2516718" y="3710963"/>
                <a:ext cx="225164" cy="5933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542" extrusionOk="0">
                    <a:moveTo>
                      <a:pt x="286" y="1"/>
                    </a:moveTo>
                    <a:cubicBezTo>
                      <a:pt x="115" y="1"/>
                      <a:pt x="1" y="115"/>
                      <a:pt x="1" y="256"/>
                    </a:cubicBezTo>
                    <a:cubicBezTo>
                      <a:pt x="1" y="428"/>
                      <a:pt x="115" y="542"/>
                      <a:pt x="286" y="542"/>
                    </a:cubicBezTo>
                    <a:lnTo>
                      <a:pt x="1771" y="542"/>
                    </a:lnTo>
                    <a:cubicBezTo>
                      <a:pt x="1913" y="542"/>
                      <a:pt x="2056" y="428"/>
                      <a:pt x="2056" y="256"/>
                    </a:cubicBezTo>
                    <a:cubicBezTo>
                      <a:pt x="2056" y="115"/>
                      <a:pt x="1913" y="1"/>
                      <a:pt x="17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41"/>
              <p:cNvSpPr/>
              <p:nvPr/>
            </p:nvSpPr>
            <p:spPr>
              <a:xfrm flipH="1">
                <a:off x="2563677" y="3573148"/>
                <a:ext cx="137704" cy="136722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49" extrusionOk="0">
                    <a:moveTo>
                      <a:pt x="659" y="403"/>
                    </a:moveTo>
                    <a:cubicBezTo>
                      <a:pt x="773" y="403"/>
                      <a:pt x="887" y="488"/>
                      <a:pt x="887" y="631"/>
                    </a:cubicBezTo>
                    <a:cubicBezTo>
                      <a:pt x="887" y="746"/>
                      <a:pt x="773" y="860"/>
                      <a:pt x="659" y="860"/>
                    </a:cubicBezTo>
                    <a:cubicBezTo>
                      <a:pt x="515" y="860"/>
                      <a:pt x="401" y="746"/>
                      <a:pt x="401" y="631"/>
                    </a:cubicBezTo>
                    <a:cubicBezTo>
                      <a:pt x="401" y="488"/>
                      <a:pt x="515" y="403"/>
                      <a:pt x="659" y="403"/>
                    </a:cubicBezTo>
                    <a:close/>
                    <a:moveTo>
                      <a:pt x="654" y="0"/>
                    </a:moveTo>
                    <a:cubicBezTo>
                      <a:pt x="364" y="0"/>
                      <a:pt x="109" y="195"/>
                      <a:pt x="30" y="488"/>
                    </a:cubicBezTo>
                    <a:cubicBezTo>
                      <a:pt x="1" y="716"/>
                      <a:pt x="58" y="944"/>
                      <a:pt x="229" y="1088"/>
                    </a:cubicBezTo>
                    <a:cubicBezTo>
                      <a:pt x="358" y="1198"/>
                      <a:pt x="498" y="1249"/>
                      <a:pt x="634" y="1249"/>
                    </a:cubicBezTo>
                    <a:cubicBezTo>
                      <a:pt x="711" y="1249"/>
                      <a:pt x="786" y="1233"/>
                      <a:pt x="857" y="1202"/>
                    </a:cubicBezTo>
                    <a:cubicBezTo>
                      <a:pt x="1086" y="1116"/>
                      <a:pt x="1230" y="944"/>
                      <a:pt x="1257" y="716"/>
                    </a:cubicBezTo>
                    <a:lnTo>
                      <a:pt x="1257" y="631"/>
                    </a:lnTo>
                    <a:cubicBezTo>
                      <a:pt x="1257" y="316"/>
                      <a:pt x="1029" y="31"/>
                      <a:pt x="716" y="3"/>
                    </a:cubicBezTo>
                    <a:cubicBezTo>
                      <a:pt x="695" y="1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41"/>
              <p:cNvSpPr/>
              <p:nvPr/>
            </p:nvSpPr>
            <p:spPr>
              <a:xfrm flipH="1">
                <a:off x="2604178" y="3617153"/>
                <a:ext cx="53418" cy="5013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8" extrusionOk="0">
                    <a:moveTo>
                      <a:pt x="259" y="1"/>
                    </a:moveTo>
                    <a:cubicBezTo>
                      <a:pt x="115" y="1"/>
                      <a:pt x="1" y="86"/>
                      <a:pt x="1" y="229"/>
                    </a:cubicBezTo>
                    <a:cubicBezTo>
                      <a:pt x="1" y="344"/>
                      <a:pt x="115" y="458"/>
                      <a:pt x="259" y="458"/>
                    </a:cubicBezTo>
                    <a:cubicBezTo>
                      <a:pt x="373" y="458"/>
                      <a:pt x="487" y="344"/>
                      <a:pt x="487" y="229"/>
                    </a:cubicBezTo>
                    <a:cubicBezTo>
                      <a:pt x="487" y="86"/>
                      <a:pt x="373" y="1"/>
                      <a:pt x="2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41"/>
              <p:cNvSpPr/>
              <p:nvPr/>
            </p:nvSpPr>
            <p:spPr>
              <a:xfrm flipH="1">
                <a:off x="2932459" y="3313500"/>
                <a:ext cx="131464" cy="294789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693" extrusionOk="0">
                    <a:moveTo>
                      <a:pt x="692" y="0"/>
                    </a:moveTo>
                    <a:cubicBezTo>
                      <a:pt x="544" y="0"/>
                      <a:pt x="427" y="105"/>
                      <a:pt x="401" y="233"/>
                    </a:cubicBezTo>
                    <a:lnTo>
                      <a:pt x="31" y="2288"/>
                    </a:lnTo>
                    <a:cubicBezTo>
                      <a:pt x="1" y="2460"/>
                      <a:pt x="115" y="2631"/>
                      <a:pt x="286" y="2631"/>
                    </a:cubicBezTo>
                    <a:lnTo>
                      <a:pt x="458" y="2688"/>
                    </a:lnTo>
                    <a:cubicBezTo>
                      <a:pt x="476" y="2691"/>
                      <a:pt x="494" y="2693"/>
                      <a:pt x="512" y="2693"/>
                    </a:cubicBezTo>
                    <a:cubicBezTo>
                      <a:pt x="664" y="2693"/>
                      <a:pt x="803" y="2585"/>
                      <a:pt x="830" y="2432"/>
                    </a:cubicBezTo>
                    <a:lnTo>
                      <a:pt x="1173" y="377"/>
                    </a:lnTo>
                    <a:cubicBezTo>
                      <a:pt x="1200" y="205"/>
                      <a:pt x="1086" y="62"/>
                      <a:pt x="915" y="34"/>
                    </a:cubicBezTo>
                    <a:lnTo>
                      <a:pt x="743" y="4"/>
                    </a:lnTo>
                    <a:cubicBezTo>
                      <a:pt x="726" y="2"/>
                      <a:pt x="709" y="0"/>
                      <a:pt x="6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6A9420B3-4918-6247-BE5F-6FBF4F7F7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14"/>
          <a:stretch/>
        </p:blipFill>
        <p:spPr>
          <a:xfrm>
            <a:off x="325891" y="1663528"/>
            <a:ext cx="1501421" cy="12320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75AC3C-FE80-3C80-90A1-59E395AD0A17}"/>
              </a:ext>
            </a:extLst>
          </p:cNvPr>
          <p:cNvSpPr txBox="1"/>
          <p:nvPr/>
        </p:nvSpPr>
        <p:spPr>
          <a:xfrm>
            <a:off x="2091635" y="1759706"/>
            <a:ext cx="16372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Radios</a:t>
            </a:r>
          </a:p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R1 = 80,7816 mm</a:t>
            </a:r>
          </a:p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R2 = -53,2113 mm</a:t>
            </a:r>
          </a:p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R3 = 77,7742 mm</a:t>
            </a:r>
          </a:p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R4 = ∞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7A6A242-5BCC-9A72-BB8E-72BA225B53E6}"/>
              </a:ext>
            </a:extLst>
          </p:cNvPr>
          <p:cNvSpPr txBox="1"/>
          <p:nvPr/>
        </p:nvSpPr>
        <p:spPr>
          <a:xfrm>
            <a:off x="231312" y="1919552"/>
            <a:ext cx="43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>
                <a:solidFill>
                  <a:schemeClr val="accent6">
                    <a:lumMod val="50000"/>
                  </a:schemeClr>
                </a:solidFill>
              </a:rPr>
              <a:t>R1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367A78-46E6-ECE5-96A6-D2288A7725B0}"/>
              </a:ext>
            </a:extLst>
          </p:cNvPr>
          <p:cNvSpPr txBox="1"/>
          <p:nvPr/>
        </p:nvSpPr>
        <p:spPr>
          <a:xfrm>
            <a:off x="750714" y="1945678"/>
            <a:ext cx="43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>
                <a:solidFill>
                  <a:srgbClr val="00B050"/>
                </a:solidFill>
              </a:rPr>
              <a:t>R2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082FE4-2FE4-91FF-AEA7-F5D56B8F23EA}"/>
              </a:ext>
            </a:extLst>
          </p:cNvPr>
          <p:cNvSpPr txBox="1"/>
          <p:nvPr/>
        </p:nvSpPr>
        <p:spPr>
          <a:xfrm>
            <a:off x="1153669" y="1941174"/>
            <a:ext cx="43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>
                <a:solidFill>
                  <a:srgbClr val="00B0F0"/>
                </a:solidFill>
              </a:rPr>
              <a:t>R3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A2D44C-FC7E-32B3-5BC5-F2F4F9D97D56}"/>
              </a:ext>
            </a:extLst>
          </p:cNvPr>
          <p:cNvSpPr txBox="1"/>
          <p:nvPr/>
        </p:nvSpPr>
        <p:spPr>
          <a:xfrm>
            <a:off x="1501016" y="1966748"/>
            <a:ext cx="43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>
                <a:solidFill>
                  <a:srgbClr val="9C5BCD"/>
                </a:solidFill>
              </a:rPr>
              <a:t>R4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8B630AD-245E-00DF-5F50-43419C92B31B}"/>
              </a:ext>
            </a:extLst>
          </p:cNvPr>
          <p:cNvSpPr txBox="1"/>
          <p:nvPr/>
        </p:nvSpPr>
        <p:spPr>
          <a:xfrm>
            <a:off x="3458788" y="1798719"/>
            <a:ext cx="1928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Espesores:</a:t>
            </a:r>
          </a:p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PK51 = 68,4945 mm</a:t>
            </a:r>
          </a:p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KZSF4 = 6,4763 mm</a:t>
            </a:r>
          </a:p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SF15 = 6,2323 mm</a:t>
            </a:r>
          </a:p>
          <a:p>
            <a:pPr algn="just"/>
            <a:endParaRPr lang="es-CO" b="1">
              <a:solidFill>
                <a:schemeClr val="tx1"/>
              </a:solidFill>
              <a:latin typeface="Nunito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86375A6-20B6-8362-26E4-D1B7CDE67A1C}"/>
              </a:ext>
            </a:extLst>
          </p:cNvPr>
          <p:cNvSpPr txBox="1"/>
          <p:nvPr/>
        </p:nvSpPr>
        <p:spPr>
          <a:xfrm>
            <a:off x="231312" y="1107848"/>
            <a:ext cx="246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>
                <a:solidFill>
                  <a:schemeClr val="accent6"/>
                </a:solidFill>
                <a:latin typeface="Dosis" pitchFamily="2" charset="0"/>
              </a:rPr>
              <a:t>OBJETIVO (TRIPLETE):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DBA8E2-1296-03AF-EA63-0CCDA46BDFF1}"/>
              </a:ext>
            </a:extLst>
          </p:cNvPr>
          <p:cNvSpPr txBox="1"/>
          <p:nvPr/>
        </p:nvSpPr>
        <p:spPr>
          <a:xfrm>
            <a:off x="499546" y="3941534"/>
            <a:ext cx="246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>
                <a:solidFill>
                  <a:schemeClr val="accent6"/>
                </a:solidFill>
                <a:latin typeface="Dosis" pitchFamily="2" charset="0"/>
              </a:rPr>
              <a:t>OCULAR: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8DAEC1-C8AF-7CCC-163E-546AB56371D6}"/>
              </a:ext>
            </a:extLst>
          </p:cNvPr>
          <p:cNvSpPr txBox="1"/>
          <p:nvPr/>
        </p:nvSpPr>
        <p:spPr>
          <a:xfrm>
            <a:off x="2099753" y="3788375"/>
            <a:ext cx="16372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Radios:</a:t>
            </a:r>
          </a:p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R5 = 10,2407 mm</a:t>
            </a:r>
          </a:p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R6 = -10,2407 mm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AA46237-5A04-8836-C706-73A3CA256D36}"/>
              </a:ext>
            </a:extLst>
          </p:cNvPr>
          <p:cNvSpPr txBox="1"/>
          <p:nvPr/>
        </p:nvSpPr>
        <p:spPr>
          <a:xfrm>
            <a:off x="3653066" y="3777778"/>
            <a:ext cx="163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Espesor:</a:t>
            </a:r>
          </a:p>
          <a:p>
            <a:pPr algn="just"/>
            <a:r>
              <a:rPr lang="es-CO">
                <a:solidFill>
                  <a:schemeClr val="tx1"/>
                </a:solidFill>
                <a:latin typeface="Dosis" pitchFamily="2" charset="0"/>
              </a:rPr>
              <a:t>K = 10 mm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A0D6734-7F50-D33B-042D-816293EB0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16"/>
          <a:stretch/>
        </p:blipFill>
        <p:spPr>
          <a:xfrm>
            <a:off x="4990487" y="3889266"/>
            <a:ext cx="3438369" cy="114125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13ECA7A-F61A-2663-3837-0F2215441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487" y="814260"/>
            <a:ext cx="3439146" cy="29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BACE39-3C0E-D7A3-FF8A-21157C6F9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554" y="4363289"/>
            <a:ext cx="3340939" cy="780211"/>
          </a:xfrm>
        </p:spPr>
        <p:txBody>
          <a:bodyPr/>
          <a:lstStyle/>
          <a:p>
            <a:pPr marL="139700" indent="0">
              <a:buNone/>
            </a:pPr>
            <a:r>
              <a:rPr lang="es-CO" dirty="0"/>
              <a:t>Focal nominal del objetivo = 360 mm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8C5E177-B9CD-E363-B09D-AD3E7674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solidFill>
                  <a:srgbClr val="FF7C80"/>
                </a:solidFill>
              </a:rPr>
              <a:t>EFICIENCIA DEL OBJETIVO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0710AC-2488-1674-0608-C5972C2346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0DCBC3-BFC5-D7A5-0A10-D65A921A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69" y="1966924"/>
            <a:ext cx="3104724" cy="23963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7FA788-9D50-0D2C-DA23-372E4671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58" y="1966924"/>
            <a:ext cx="2991690" cy="2396365"/>
          </a:xfrm>
          <a:prstGeom prst="rect">
            <a:avLst/>
          </a:prstGeom>
        </p:spPr>
      </p:pic>
      <p:sp>
        <p:nvSpPr>
          <p:cNvPr id="12" name="Marcador de texto 1">
            <a:extLst>
              <a:ext uri="{FF2B5EF4-FFF2-40B4-BE49-F238E27FC236}">
                <a16:creationId xmlns:a16="http://schemas.microsoft.com/office/drawing/2014/main" id="{12067F35-A47C-1E20-C69F-66376B18147F}"/>
              </a:ext>
            </a:extLst>
          </p:cNvPr>
          <p:cNvSpPr txBox="1">
            <a:spLocks/>
          </p:cNvSpPr>
          <p:nvPr/>
        </p:nvSpPr>
        <p:spPr>
          <a:xfrm>
            <a:off x="4910616" y="4328440"/>
            <a:ext cx="2757774" cy="78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9700" indent="0">
              <a:buNone/>
            </a:pPr>
            <a:r>
              <a:rPr lang="es-CO"/>
              <a:t>Deben ser 0 o cercanos a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0BD99DD-2191-E30D-1936-7D96CCC1BEDA}"/>
                  </a:ext>
                </a:extLst>
              </p:cNvPr>
              <p:cNvSpPr txBox="1"/>
              <p:nvPr/>
            </p:nvSpPr>
            <p:spPr>
              <a:xfrm>
                <a:off x="1840753" y="1252579"/>
                <a:ext cx="1634755" cy="479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CO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s-E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s-E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O" sz="1600" b="1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endParaRPr lang="es-CO" sz="160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0BD99DD-2191-E30D-1936-7D96CCC1B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753" y="1252579"/>
                <a:ext cx="1634755" cy="479490"/>
              </a:xfrm>
              <a:prstGeom prst="rect">
                <a:avLst/>
              </a:prstGeom>
              <a:blipFill>
                <a:blip r:embed="rId4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30AB9D5-CE22-F968-EC4D-7115FEA943F7}"/>
                  </a:ext>
                </a:extLst>
              </p:cNvPr>
              <p:cNvSpPr txBox="1"/>
              <p:nvPr/>
            </p:nvSpPr>
            <p:spPr>
              <a:xfrm>
                <a:off x="5140502" y="1253583"/>
                <a:ext cx="2644846" cy="487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600" b="1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s-E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s-E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s-MX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s-E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s-E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s-MX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O" sz="1600" b="1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s-E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s-E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s-MX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endParaRPr lang="es-CO" sz="160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30AB9D5-CE22-F968-EC4D-7115FEA94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502" y="1253583"/>
                <a:ext cx="2644846" cy="487056"/>
              </a:xfrm>
              <a:prstGeom prst="rect">
                <a:avLst/>
              </a:prstGeom>
              <a:blipFill>
                <a:blip r:embed="rId5"/>
                <a:stretch>
                  <a:fillRect l="-1152" b="-25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86BFCD52-3070-2160-B854-5CE2F187810E}"/>
              </a:ext>
            </a:extLst>
          </p:cNvPr>
          <p:cNvSpPr txBox="1">
            <a:spLocks/>
          </p:cNvSpPr>
          <p:nvPr/>
        </p:nvSpPr>
        <p:spPr>
          <a:xfrm>
            <a:off x="5458010" y="355443"/>
            <a:ext cx="1188659" cy="78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9700" indent="0">
              <a:buFont typeface="Nunito"/>
              <a:buNone/>
            </a:pPr>
            <a:r>
              <a:rPr lang="es-CO"/>
              <a:t>Vida real </a:t>
            </a:r>
          </a:p>
        </p:txBody>
      </p:sp>
    </p:spTree>
    <p:extLst>
      <p:ext uri="{BB962C8B-B14F-4D97-AF65-F5344CB8AC3E}">
        <p14:creationId xmlns:p14="http://schemas.microsoft.com/office/powerpoint/2010/main" val="141430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0" name="Google Shape;5890;p35"/>
          <p:cNvGrpSpPr/>
          <p:nvPr/>
        </p:nvGrpSpPr>
        <p:grpSpPr>
          <a:xfrm>
            <a:off x="4690277" y="321151"/>
            <a:ext cx="4163047" cy="4160039"/>
            <a:chOff x="4403077" y="266538"/>
            <a:chExt cx="4163047" cy="4160039"/>
          </a:xfrm>
        </p:grpSpPr>
        <p:sp>
          <p:nvSpPr>
            <p:cNvPr id="5891" name="Google Shape;5891;p35"/>
            <p:cNvSpPr/>
            <p:nvPr/>
          </p:nvSpPr>
          <p:spPr>
            <a:xfrm>
              <a:off x="7271841" y="380557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5"/>
            <p:cNvSpPr/>
            <p:nvPr/>
          </p:nvSpPr>
          <p:spPr>
            <a:xfrm>
              <a:off x="6715779" y="266538"/>
              <a:ext cx="356395" cy="3567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5"/>
            <p:cNvSpPr/>
            <p:nvPr/>
          </p:nvSpPr>
          <p:spPr>
            <a:xfrm>
              <a:off x="4464616" y="65302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5"/>
            <p:cNvSpPr/>
            <p:nvPr/>
          </p:nvSpPr>
          <p:spPr>
            <a:xfrm>
              <a:off x="7524349" y="30532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5"/>
            <p:cNvSpPr/>
            <p:nvPr/>
          </p:nvSpPr>
          <p:spPr>
            <a:xfrm>
              <a:off x="4403077" y="2299677"/>
              <a:ext cx="270175" cy="27041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5"/>
            <p:cNvSpPr/>
            <p:nvPr/>
          </p:nvSpPr>
          <p:spPr>
            <a:xfrm>
              <a:off x="8295949" y="15636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7" name="Google Shape;5897;p35"/>
          <p:cNvGrpSpPr/>
          <p:nvPr/>
        </p:nvGrpSpPr>
        <p:grpSpPr>
          <a:xfrm>
            <a:off x="4960451" y="670113"/>
            <a:ext cx="3668096" cy="3418800"/>
            <a:chOff x="4673251" y="615500"/>
            <a:chExt cx="3668096" cy="3418800"/>
          </a:xfrm>
        </p:grpSpPr>
        <p:grpSp>
          <p:nvGrpSpPr>
            <p:cNvPr id="5898" name="Google Shape;5898;p35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5899" name="Google Shape;5899;p35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35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01" name="Google Shape;5901;p35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5902" name="Google Shape;5902;p35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11164" extrusionOk="0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3" name="Google Shape;5903;p35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9" h="2173" extrusionOk="0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4" name="Google Shape;5904;p35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4" h="2685" extrusionOk="0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5" name="Google Shape;5905;p35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5119" extrusionOk="0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6" name="Google Shape;5906;p35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0" h="12906" extrusionOk="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7" name="Google Shape;5907;p35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4" h="12465" extrusionOk="0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08" name="Google Shape;5908;p35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5909" name="Google Shape;5909;p35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8681" extrusionOk="0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0" name="Google Shape;5910;p35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" h="601" extrusionOk="0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1" name="Google Shape;5911;p35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4199" extrusionOk="0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2" name="Google Shape;5912;p35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4" h="2722" extrusionOk="0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13" name="Google Shape;5913;p35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5914" name="Google Shape;5914;p35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5087" extrusionOk="0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5" name="Google Shape;5915;p35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" h="776" extrusionOk="0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6" name="Google Shape;5916;p35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4" h="2695" extrusionOk="0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7" name="Google Shape;5917;p35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1775" extrusionOk="0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18" name="Google Shape;5918;p35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5919" name="Google Shape;5919;p35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2429" extrusionOk="0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0" name="Google Shape;5920;p35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373" extrusionOk="0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1" name="Google Shape;5921;p35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6" extrusionOk="0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2" name="Google Shape;5922;p35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344" extrusionOk="0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3" name="Google Shape;5923;p35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4" name="Google Shape;5924;p35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5" name="Google Shape;5925;p35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5" extrusionOk="0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6" name="Google Shape;5926;p35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02" extrusionOk="0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7" name="Google Shape;5927;p35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8" name="Google Shape;5928;p35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15" extrusionOk="0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9" name="Google Shape;5929;p35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58" extrusionOk="0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0" name="Google Shape;5930;p35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14" extrusionOk="0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1" name="Google Shape;5931;p35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58" extrusionOk="0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2" name="Google Shape;5932;p35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371" extrusionOk="0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3" name="Google Shape;5933;p35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4" name="Google Shape;5934;p35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5" name="Google Shape;5935;p35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4" extrusionOk="0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6" name="Google Shape;5936;p35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71" extrusionOk="0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7" name="Google Shape;5937;p35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8" name="Google Shape;5938;p35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59" extrusionOk="0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9" name="Google Shape;5939;p35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02" extrusionOk="0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40" name="Google Shape;5940;p35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5941" name="Google Shape;5941;p35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837" extrusionOk="0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35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401" extrusionOk="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35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5546" extrusionOk="0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35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99" extrusionOk="0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35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579" extrusionOk="0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35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4112" extrusionOk="0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35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513" extrusionOk="0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35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56" extrusionOk="0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35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217" extrusionOk="0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35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45" extrusionOk="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35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545" extrusionOk="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35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4455" extrusionOk="0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35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57" extrusionOk="0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35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28" extrusionOk="0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35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51" extrusionOk="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35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00" extrusionOk="0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35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572" extrusionOk="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35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886" extrusionOk="0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35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8" extrusionOk="0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35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30" extrusionOk="0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61" name="Google Shape;5961;p35"/>
          <p:cNvSpPr txBox="1">
            <a:spLocks noGrp="1"/>
          </p:cNvSpPr>
          <p:nvPr>
            <p:ph type="title"/>
          </p:nvPr>
        </p:nvSpPr>
        <p:spPr>
          <a:xfrm>
            <a:off x="780649" y="1044084"/>
            <a:ext cx="12639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04</a:t>
            </a:r>
            <a:endParaRPr b="1"/>
          </a:p>
        </p:txBody>
      </p:sp>
      <p:sp>
        <p:nvSpPr>
          <p:cNvPr id="5962" name="Google Shape;5962;p35"/>
          <p:cNvSpPr txBox="1">
            <a:spLocks noGrp="1"/>
          </p:cNvSpPr>
          <p:nvPr>
            <p:ph type="title" idx="2"/>
          </p:nvPr>
        </p:nvSpPr>
        <p:spPr>
          <a:xfrm>
            <a:off x="711325" y="2053950"/>
            <a:ext cx="39789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/>
              <a:t>PSEUDOCÓDIGO</a:t>
            </a:r>
            <a:endParaRPr sz="4600" b="1" dirty="0"/>
          </a:p>
        </p:txBody>
      </p:sp>
      <p:sp>
        <p:nvSpPr>
          <p:cNvPr id="5963" name="Google Shape;596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8" name="Google Shape;5968;p36"/>
          <p:cNvGrpSpPr/>
          <p:nvPr/>
        </p:nvGrpSpPr>
        <p:grpSpPr>
          <a:xfrm>
            <a:off x="2495715" y="5"/>
            <a:ext cx="5850644" cy="4913351"/>
            <a:chOff x="2495715" y="5"/>
            <a:chExt cx="5850644" cy="4913351"/>
          </a:xfrm>
        </p:grpSpPr>
        <p:grpSp>
          <p:nvGrpSpPr>
            <p:cNvPr id="5969" name="Google Shape;5969;p36"/>
            <p:cNvGrpSpPr/>
            <p:nvPr/>
          </p:nvGrpSpPr>
          <p:grpSpPr>
            <a:xfrm>
              <a:off x="3892890" y="149086"/>
              <a:ext cx="4453470" cy="4357965"/>
              <a:chOff x="3892890" y="149086"/>
              <a:chExt cx="4453470" cy="4357965"/>
            </a:xfrm>
          </p:grpSpPr>
          <p:sp>
            <p:nvSpPr>
              <p:cNvPr id="5970" name="Google Shape;5970;p36"/>
              <p:cNvSpPr/>
              <p:nvPr/>
            </p:nvSpPr>
            <p:spPr>
              <a:xfrm rot="-5400000">
                <a:off x="4102976" y="3971420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36"/>
              <p:cNvSpPr/>
              <p:nvPr/>
            </p:nvSpPr>
            <p:spPr>
              <a:xfrm rot="-5400000">
                <a:off x="4927590" y="40318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36"/>
              <p:cNvSpPr/>
              <p:nvPr/>
            </p:nvSpPr>
            <p:spPr>
              <a:xfrm rot="-5400000">
                <a:off x="3893008" y="59088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36"/>
              <p:cNvSpPr/>
              <p:nvPr/>
            </p:nvSpPr>
            <p:spPr>
              <a:xfrm rot="10800000">
                <a:off x="7810985" y="817549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36"/>
              <p:cNvSpPr/>
              <p:nvPr/>
            </p:nvSpPr>
            <p:spPr>
              <a:xfrm rot="10800000">
                <a:off x="7055005" y="7871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36"/>
              <p:cNvSpPr/>
              <p:nvPr/>
            </p:nvSpPr>
            <p:spPr>
              <a:xfrm rot="10800000">
                <a:off x="7269065" y="149086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6" name="Google Shape;5976;p36"/>
            <p:cNvGrpSpPr/>
            <p:nvPr/>
          </p:nvGrpSpPr>
          <p:grpSpPr>
            <a:xfrm rot="-2700000">
              <a:off x="2496384" y="432643"/>
              <a:ext cx="1478064" cy="614125"/>
              <a:chOff x="219125" y="484675"/>
              <a:chExt cx="1622650" cy="674200"/>
            </a:xfrm>
          </p:grpSpPr>
          <p:sp>
            <p:nvSpPr>
              <p:cNvPr id="5977" name="Google Shape;5977;p3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grpSp>
            <p:nvGrpSpPr>
              <p:cNvPr id="5978" name="Google Shape;5978;p3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979" name="Google Shape;5979;p3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0" name="Google Shape;5980;p3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1" name="Google Shape;5981;p3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82" name="Google Shape;5982;p36"/>
            <p:cNvGrpSpPr/>
            <p:nvPr/>
          </p:nvGrpSpPr>
          <p:grpSpPr>
            <a:xfrm rot="10800000">
              <a:off x="5600189" y="255729"/>
              <a:ext cx="740188" cy="1070044"/>
              <a:chOff x="8233275" y="1900925"/>
              <a:chExt cx="753525" cy="1089325"/>
            </a:xfrm>
          </p:grpSpPr>
          <p:sp>
            <p:nvSpPr>
              <p:cNvPr id="5983" name="Google Shape;5983;p3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84" name="Google Shape;5984;p3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3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3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7" name="Google Shape;5987;p36"/>
            <p:cNvGrpSpPr/>
            <p:nvPr/>
          </p:nvGrpSpPr>
          <p:grpSpPr>
            <a:xfrm rot="10800000">
              <a:off x="3975125" y="1000240"/>
              <a:ext cx="740177" cy="816582"/>
              <a:chOff x="6715777" y="3950739"/>
              <a:chExt cx="586325" cy="646900"/>
            </a:xfrm>
          </p:grpSpPr>
          <p:sp>
            <p:nvSpPr>
              <p:cNvPr id="5988" name="Google Shape;5988;p3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89" name="Google Shape;5989;p3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90" name="Google Shape;5990;p3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3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3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3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3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5" name="Google Shape;5995;p36"/>
            <p:cNvGrpSpPr/>
            <p:nvPr/>
          </p:nvGrpSpPr>
          <p:grpSpPr>
            <a:xfrm rot="10800000">
              <a:off x="5326265" y="3862741"/>
              <a:ext cx="740215" cy="1050616"/>
              <a:chOff x="8082452" y="285774"/>
              <a:chExt cx="498898" cy="708105"/>
            </a:xfrm>
          </p:grpSpPr>
          <p:grpSp>
            <p:nvGrpSpPr>
              <p:cNvPr id="5996" name="Google Shape;5996;p3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997" name="Google Shape;5997;p3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CO"/>
                </a:p>
              </p:txBody>
            </p:sp>
            <p:sp>
              <p:nvSpPr>
                <p:cNvPr id="5998" name="Google Shape;5998;p3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9" name="Google Shape;5999;p3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0" name="Google Shape;6000;p3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1" name="Google Shape;6001;p3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02" name="Google Shape;6002;p3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03" name="Google Shape;6003;p36"/>
          <p:cNvGrpSpPr/>
          <p:nvPr/>
        </p:nvGrpSpPr>
        <p:grpSpPr>
          <a:xfrm>
            <a:off x="253174" y="167448"/>
            <a:ext cx="8637652" cy="5064971"/>
            <a:chOff x="1369488" y="-506160"/>
            <a:chExt cx="6882300" cy="4915538"/>
          </a:xfrm>
        </p:grpSpPr>
        <p:sp>
          <p:nvSpPr>
            <p:cNvPr id="6004" name="Google Shape;6004;p36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36"/>
            <p:cNvSpPr/>
            <p:nvPr/>
          </p:nvSpPr>
          <p:spPr>
            <a:xfrm>
              <a:off x="3985652" y="3786228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1369488" y="-506160"/>
              <a:ext cx="6882300" cy="4292400"/>
            </a:xfrm>
            <a:prstGeom prst="roundRect">
              <a:avLst>
                <a:gd name="adj" fmla="val 3857"/>
              </a:avLst>
            </a:prstGeom>
            <a:solidFill>
              <a:schemeClr val="accen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36"/>
            <p:cNvSpPr/>
            <p:nvPr/>
          </p:nvSpPr>
          <p:spPr>
            <a:xfrm>
              <a:off x="1443096" y="-380502"/>
              <a:ext cx="6775800" cy="4133400"/>
            </a:xfrm>
            <a:prstGeom prst="roundRect">
              <a:avLst>
                <a:gd name="adj" fmla="val 3282"/>
              </a:avLst>
            </a:prstGeom>
            <a:solidFill>
              <a:schemeClr val="accen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9" name="Google Shape;6009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A9BC22-301E-3405-975C-8E05F403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6" y="296926"/>
            <a:ext cx="8503988" cy="42294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4" name="Google Shape;6014;p37"/>
          <p:cNvGrpSpPr/>
          <p:nvPr/>
        </p:nvGrpSpPr>
        <p:grpSpPr>
          <a:xfrm>
            <a:off x="4690277" y="321151"/>
            <a:ext cx="4163047" cy="4160039"/>
            <a:chOff x="4403077" y="266538"/>
            <a:chExt cx="4163047" cy="4160039"/>
          </a:xfrm>
        </p:grpSpPr>
        <p:sp>
          <p:nvSpPr>
            <p:cNvPr id="6015" name="Google Shape;6015;p37"/>
            <p:cNvSpPr/>
            <p:nvPr/>
          </p:nvSpPr>
          <p:spPr>
            <a:xfrm>
              <a:off x="7271841" y="380557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37"/>
            <p:cNvSpPr/>
            <p:nvPr/>
          </p:nvSpPr>
          <p:spPr>
            <a:xfrm>
              <a:off x="6715779" y="266538"/>
              <a:ext cx="356395" cy="3567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37"/>
            <p:cNvSpPr/>
            <p:nvPr/>
          </p:nvSpPr>
          <p:spPr>
            <a:xfrm>
              <a:off x="4464616" y="65302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7"/>
            <p:cNvSpPr/>
            <p:nvPr/>
          </p:nvSpPr>
          <p:spPr>
            <a:xfrm>
              <a:off x="7524349" y="30532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37"/>
            <p:cNvSpPr/>
            <p:nvPr/>
          </p:nvSpPr>
          <p:spPr>
            <a:xfrm>
              <a:off x="4403077" y="2299677"/>
              <a:ext cx="270175" cy="27041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37"/>
            <p:cNvSpPr/>
            <p:nvPr/>
          </p:nvSpPr>
          <p:spPr>
            <a:xfrm>
              <a:off x="8295949" y="15636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1" name="Google Shape;6021;p37"/>
          <p:cNvGrpSpPr/>
          <p:nvPr/>
        </p:nvGrpSpPr>
        <p:grpSpPr>
          <a:xfrm>
            <a:off x="4960451" y="670113"/>
            <a:ext cx="3668096" cy="3418800"/>
            <a:chOff x="4673251" y="615500"/>
            <a:chExt cx="3668096" cy="3418800"/>
          </a:xfrm>
        </p:grpSpPr>
        <p:grpSp>
          <p:nvGrpSpPr>
            <p:cNvPr id="6022" name="Google Shape;6022;p37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6023" name="Google Shape;6023;p37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37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25" name="Google Shape;6025;p37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6026" name="Google Shape;6026;p37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11164" extrusionOk="0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7" name="Google Shape;6027;p37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9" h="2173" extrusionOk="0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8" name="Google Shape;6028;p37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4" h="2685" extrusionOk="0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9" name="Google Shape;6029;p37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5119" extrusionOk="0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0" name="Google Shape;6030;p37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0" h="12906" extrusionOk="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1" name="Google Shape;6031;p37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4" h="12465" extrusionOk="0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32" name="Google Shape;6032;p37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6033" name="Google Shape;6033;p37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8681" extrusionOk="0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4" name="Google Shape;6034;p37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" h="601" extrusionOk="0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5" name="Google Shape;6035;p37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4199" extrusionOk="0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6" name="Google Shape;6036;p37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4" h="2722" extrusionOk="0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37" name="Google Shape;6037;p37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6038" name="Google Shape;6038;p37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5087" extrusionOk="0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9" name="Google Shape;6039;p37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" h="776" extrusionOk="0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0" name="Google Shape;6040;p37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4" h="2695" extrusionOk="0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1" name="Google Shape;6041;p37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1775" extrusionOk="0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42" name="Google Shape;6042;p37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6043" name="Google Shape;6043;p37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2429" extrusionOk="0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4" name="Google Shape;6044;p37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373" extrusionOk="0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5" name="Google Shape;6045;p37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6" extrusionOk="0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6" name="Google Shape;6046;p37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344" extrusionOk="0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7" name="Google Shape;6047;p37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8" name="Google Shape;6048;p37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9" name="Google Shape;6049;p37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5" extrusionOk="0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0" name="Google Shape;6050;p37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02" extrusionOk="0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1" name="Google Shape;6051;p37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2" name="Google Shape;6052;p37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15" extrusionOk="0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3" name="Google Shape;6053;p37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58" extrusionOk="0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4" name="Google Shape;6054;p37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14" extrusionOk="0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5" name="Google Shape;6055;p37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58" extrusionOk="0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6" name="Google Shape;6056;p37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371" extrusionOk="0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7" name="Google Shape;6057;p37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8" name="Google Shape;6058;p37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9" name="Google Shape;6059;p37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4" extrusionOk="0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0" name="Google Shape;6060;p37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71" extrusionOk="0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1" name="Google Shape;6061;p37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2" name="Google Shape;6062;p37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59" extrusionOk="0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3" name="Google Shape;6063;p37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02" extrusionOk="0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64" name="Google Shape;6064;p37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6065" name="Google Shape;6065;p37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837" extrusionOk="0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37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401" extrusionOk="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37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5546" extrusionOk="0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37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99" extrusionOk="0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37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579" extrusionOk="0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37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4112" extrusionOk="0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37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513" extrusionOk="0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37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56" extrusionOk="0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37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217" extrusionOk="0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37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45" extrusionOk="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37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545" extrusionOk="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37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4455" extrusionOk="0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37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57" extrusionOk="0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37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28" extrusionOk="0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37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51" extrusionOk="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37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00" extrusionOk="0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37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572" extrusionOk="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37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886" extrusionOk="0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37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8" extrusionOk="0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37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30" extrusionOk="0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85" name="Google Shape;6085;p37"/>
          <p:cNvSpPr txBox="1">
            <a:spLocks noGrp="1"/>
          </p:cNvSpPr>
          <p:nvPr>
            <p:ph type="title"/>
          </p:nvPr>
        </p:nvSpPr>
        <p:spPr>
          <a:xfrm>
            <a:off x="711324" y="714475"/>
            <a:ext cx="12639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086" name="Google Shape;6086;p37"/>
          <p:cNvSpPr txBox="1">
            <a:spLocks noGrp="1"/>
          </p:cNvSpPr>
          <p:nvPr>
            <p:ph type="title" idx="2"/>
          </p:nvPr>
        </p:nvSpPr>
        <p:spPr>
          <a:xfrm>
            <a:off x="711325" y="2047500"/>
            <a:ext cx="39789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RESULTADOS</a:t>
            </a:r>
            <a:endParaRPr sz="4500"/>
          </a:p>
        </p:txBody>
      </p:sp>
      <p:sp>
        <p:nvSpPr>
          <p:cNvPr id="6087" name="Google Shape;6087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4EAD84-314C-855D-E8F3-EDDA1E8FB3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37327" y="49467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5D1F2C5-9ED3-B6C5-578D-8CDE6792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57" y="1152448"/>
            <a:ext cx="2990545" cy="32775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839D5CE-11A4-1CA5-8A47-473FBFC0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9225"/>
            <a:ext cx="4210050" cy="23050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BF14590-C4D4-5C3B-940D-BECB0BBDC693}"/>
              </a:ext>
            </a:extLst>
          </p:cNvPr>
          <p:cNvCxnSpPr>
            <a:cxnSpLocks/>
          </p:cNvCxnSpPr>
          <p:nvPr/>
        </p:nvCxnSpPr>
        <p:spPr>
          <a:xfrm flipH="1" flipV="1">
            <a:off x="2479853" y="2393212"/>
            <a:ext cx="2048256" cy="133030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1CBE8E0-9CE7-DA8B-213B-F5E9614A3949}"/>
              </a:ext>
            </a:extLst>
          </p:cNvPr>
          <p:cNvCxnSpPr>
            <a:cxnSpLocks/>
          </p:cNvCxnSpPr>
          <p:nvPr/>
        </p:nvCxnSpPr>
        <p:spPr>
          <a:xfrm flipV="1">
            <a:off x="2479853" y="1419225"/>
            <a:ext cx="2092147" cy="96301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4C7D79F-FA74-EBCD-7E09-9675537466D3}"/>
              </a:ext>
            </a:extLst>
          </p:cNvPr>
          <p:cNvSpPr txBox="1"/>
          <p:nvPr/>
        </p:nvSpPr>
        <p:spPr>
          <a:xfrm>
            <a:off x="2737490" y="489988"/>
            <a:ext cx="3992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FF7C80"/>
                </a:solidFill>
                <a:latin typeface="Dosis" pitchFamily="2" charset="0"/>
              </a:rPr>
              <a:t>IMAGEN SIN INTERPOLAR</a:t>
            </a:r>
            <a:endParaRPr lang="es-CO" sz="2800" dirty="0">
              <a:solidFill>
                <a:srgbClr val="FF7C80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30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67A61D-FFFC-7231-8887-65A8EA11F06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37333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74EF2D-F6A3-C770-5D01-3DFEB8C1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00" y="376567"/>
            <a:ext cx="2104580" cy="21244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115BA6-25AB-73A1-B905-4AC9F347F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7" t="-2740" r="23663" b="2740"/>
          <a:stretch/>
        </p:blipFill>
        <p:spPr>
          <a:xfrm>
            <a:off x="7002971" y="3350669"/>
            <a:ext cx="1592329" cy="1560091"/>
          </a:xfrm>
          <a:prstGeom prst="flowChartConnector">
            <a:avLst/>
          </a:prstGeom>
          <a:ln>
            <a:solidFill>
              <a:srgbClr val="FF0000"/>
            </a:solidFill>
          </a:ln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CF5205B-D44F-0BB4-20B4-18CA568A1DE9}"/>
              </a:ext>
            </a:extLst>
          </p:cNvPr>
          <p:cNvCxnSpPr>
            <a:cxnSpLocks/>
          </p:cNvCxnSpPr>
          <p:nvPr/>
        </p:nvCxnSpPr>
        <p:spPr>
          <a:xfrm flipV="1">
            <a:off x="7237836" y="2422129"/>
            <a:ext cx="489883" cy="11570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F8A6B-F6CB-96AB-DC09-86331B702627}"/>
              </a:ext>
            </a:extLst>
          </p:cNvPr>
          <p:cNvCxnSpPr>
            <a:cxnSpLocks/>
            <a:endCxn id="13" idx="7"/>
          </p:cNvCxnSpPr>
          <p:nvPr/>
        </p:nvCxnSpPr>
        <p:spPr>
          <a:xfrm>
            <a:off x="7726045" y="2422129"/>
            <a:ext cx="636064" cy="11570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668BB5EC-9A6C-793D-5A03-94961CF63E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32" t="26996" r="10253" b="25902"/>
          <a:stretch/>
        </p:blipFill>
        <p:spPr>
          <a:xfrm>
            <a:off x="2886356" y="453473"/>
            <a:ext cx="2076918" cy="2124482"/>
          </a:xfrm>
          <a:prstGeom prst="rect">
            <a:avLst/>
          </a:prstGeom>
        </p:spPr>
      </p:pic>
      <p:pic>
        <p:nvPicPr>
          <p:cNvPr id="25" name="Imagen 24" descr="Imagen que contiene Texto&#10;&#10;Descripción generada automáticamente">
            <a:extLst>
              <a:ext uri="{FF2B5EF4-FFF2-40B4-BE49-F238E27FC236}">
                <a16:creationId xmlns:a16="http://schemas.microsoft.com/office/drawing/2014/main" id="{6369F271-53BD-7B5D-5D29-D08AAC4CC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08" t="27894" r="12971" b="57889"/>
          <a:stretch/>
        </p:blipFill>
        <p:spPr>
          <a:xfrm>
            <a:off x="3241854" y="3293081"/>
            <a:ext cx="1444796" cy="1483185"/>
          </a:xfrm>
          <a:prstGeom prst="flowChartConnector">
            <a:avLst/>
          </a:prstGeom>
          <a:ln>
            <a:solidFill>
              <a:srgbClr val="FF0000"/>
            </a:solidFill>
          </a:ln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5213D34-8F24-61D5-0038-DCEAD3C16312}"/>
              </a:ext>
            </a:extLst>
          </p:cNvPr>
          <p:cNvCxnSpPr>
            <a:cxnSpLocks/>
            <a:stCxn id="25" idx="1"/>
          </p:cNvCxnSpPr>
          <p:nvPr/>
        </p:nvCxnSpPr>
        <p:spPr>
          <a:xfrm flipV="1">
            <a:off x="3453439" y="2453055"/>
            <a:ext cx="612903" cy="10572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FD1CBE1-5E40-3CD9-8111-44197A3EA2AF}"/>
              </a:ext>
            </a:extLst>
          </p:cNvPr>
          <p:cNvCxnSpPr>
            <a:cxnSpLocks/>
            <a:endCxn id="25" idx="7"/>
          </p:cNvCxnSpPr>
          <p:nvPr/>
        </p:nvCxnSpPr>
        <p:spPr>
          <a:xfrm>
            <a:off x="4066342" y="2453055"/>
            <a:ext cx="408723" cy="10572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2CEF49B-51AE-2E46-0862-E48E057812E6}"/>
              </a:ext>
            </a:extLst>
          </p:cNvPr>
          <p:cNvSpPr txBox="1"/>
          <p:nvPr/>
        </p:nvSpPr>
        <p:spPr>
          <a:xfrm>
            <a:off x="6626170" y="68790"/>
            <a:ext cx="1685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FF7C80"/>
                </a:solidFill>
                <a:latin typeface="Dosis" pitchFamily="2" charset="0"/>
              </a:rPr>
              <a:t>IMAGEN CORREGIDA</a:t>
            </a:r>
            <a:endParaRPr lang="es-CO" dirty="0">
              <a:solidFill>
                <a:srgbClr val="FF7C80"/>
              </a:solidFill>
              <a:latin typeface="Dosis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E3B5C1A-18EC-97B4-35AE-A506D9DC71AE}"/>
              </a:ext>
            </a:extLst>
          </p:cNvPr>
          <p:cNvSpPr txBox="1"/>
          <p:nvPr/>
        </p:nvSpPr>
        <p:spPr>
          <a:xfrm>
            <a:off x="2995695" y="82573"/>
            <a:ext cx="2076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FF7C80"/>
                </a:solidFill>
                <a:latin typeface="Dosis" pitchFamily="2" charset="0"/>
              </a:rPr>
              <a:t>IMAGEN SIN CORRECCIÓN</a:t>
            </a:r>
            <a:endParaRPr lang="es-CO" dirty="0">
              <a:solidFill>
                <a:srgbClr val="FF7C80"/>
              </a:solidFill>
              <a:latin typeface="Dosis" pitchFamily="2" charset="0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3022BF6-ADC5-0103-2C64-A0CD80B31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7" t="5095" r="2840" b="3099"/>
          <a:stretch/>
        </p:blipFill>
        <p:spPr>
          <a:xfrm>
            <a:off x="302425" y="390349"/>
            <a:ext cx="2155932" cy="2124482"/>
          </a:xfrm>
          <a:prstGeom prst="flowChartConnector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84A1D554-BCC2-4995-60CA-C53A5DF92CB3}"/>
              </a:ext>
            </a:extLst>
          </p:cNvPr>
          <p:cNvSpPr txBox="1"/>
          <p:nvPr/>
        </p:nvSpPr>
        <p:spPr>
          <a:xfrm>
            <a:off x="535616" y="82572"/>
            <a:ext cx="2076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FF7C80"/>
                </a:solidFill>
                <a:latin typeface="Dosis" pitchFamily="2" charset="0"/>
              </a:rPr>
              <a:t>OBJETO DE ESTUDIO</a:t>
            </a:r>
            <a:endParaRPr lang="es-CO" dirty="0">
              <a:solidFill>
                <a:srgbClr val="FF7C80"/>
              </a:solidFill>
              <a:latin typeface="Dosis" pitchFamily="2" charset="0"/>
            </a:endParaRP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B44B8D2B-457F-2E6C-DA88-93FF0D884E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23" t="-3413" r="122" b="3413"/>
          <a:stretch/>
        </p:blipFill>
        <p:spPr>
          <a:xfrm>
            <a:off x="4827239" y="3087519"/>
            <a:ext cx="2076903" cy="189430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4599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540;p29">
            <a:extLst>
              <a:ext uri="{FF2B5EF4-FFF2-40B4-BE49-F238E27FC236}">
                <a16:creationId xmlns:a16="http://schemas.microsoft.com/office/drawing/2014/main" id="{23913238-C76C-DAEC-6EDD-A802254D597C}"/>
              </a:ext>
            </a:extLst>
          </p:cNvPr>
          <p:cNvGrpSpPr/>
          <p:nvPr/>
        </p:nvGrpSpPr>
        <p:grpSpPr>
          <a:xfrm>
            <a:off x="1144106" y="3786709"/>
            <a:ext cx="721200" cy="721200"/>
            <a:chOff x="637025" y="1546150"/>
            <a:chExt cx="721200" cy="721200"/>
          </a:xfrm>
        </p:grpSpPr>
        <p:grpSp>
          <p:nvGrpSpPr>
            <p:cNvPr id="5" name="Google Shape;5541;p29">
              <a:extLst>
                <a:ext uri="{FF2B5EF4-FFF2-40B4-BE49-F238E27FC236}">
                  <a16:creationId xmlns:a16="http://schemas.microsoft.com/office/drawing/2014/main" id="{A20B6DEB-B9FB-6942-D084-9F4A1B49C255}"/>
                </a:ext>
              </a:extLst>
            </p:cNvPr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8" name="Google Shape;5542;p29">
                <a:extLst>
                  <a:ext uri="{FF2B5EF4-FFF2-40B4-BE49-F238E27FC236}">
                    <a16:creationId xmlns:a16="http://schemas.microsoft.com/office/drawing/2014/main" id="{8DA447D0-C751-8DDE-7FF4-B625EB160411}"/>
                  </a:ext>
                </a:extLst>
              </p:cNvPr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543;p29">
                <a:extLst>
                  <a:ext uri="{FF2B5EF4-FFF2-40B4-BE49-F238E27FC236}">
                    <a16:creationId xmlns:a16="http://schemas.microsoft.com/office/drawing/2014/main" id="{129CCD0B-603A-D011-B2E9-1FA35D560FF9}"/>
                  </a:ext>
                </a:extLst>
              </p:cNvPr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5544;p29">
              <a:extLst>
                <a:ext uri="{FF2B5EF4-FFF2-40B4-BE49-F238E27FC236}">
                  <a16:creationId xmlns:a16="http://schemas.microsoft.com/office/drawing/2014/main" id="{34D6B306-F6E2-B4EB-88B6-0EDFED4D5FF8}"/>
                </a:ext>
              </a:extLst>
            </p:cNvPr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45;p29">
              <a:extLst>
                <a:ext uri="{FF2B5EF4-FFF2-40B4-BE49-F238E27FC236}">
                  <a16:creationId xmlns:a16="http://schemas.microsoft.com/office/drawing/2014/main" id="{45C6CBF4-D3E8-8890-D97D-656BF9E74A19}"/>
                </a:ext>
              </a:extLst>
            </p:cNvPr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0" name="Google Shape;5540;p29"/>
          <p:cNvGrpSpPr/>
          <p:nvPr/>
        </p:nvGrpSpPr>
        <p:grpSpPr>
          <a:xfrm>
            <a:off x="5016025" y="2592053"/>
            <a:ext cx="721200" cy="721200"/>
            <a:chOff x="637025" y="1546150"/>
            <a:chExt cx="721200" cy="721200"/>
          </a:xfrm>
        </p:grpSpPr>
        <p:grpSp>
          <p:nvGrpSpPr>
            <p:cNvPr id="5541" name="Google Shape;5541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42" name="Google Shape;5542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44" name="Google Shape;5544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6" name="Google Shape;5546;p29"/>
          <p:cNvGrpSpPr/>
          <p:nvPr/>
        </p:nvGrpSpPr>
        <p:grpSpPr>
          <a:xfrm>
            <a:off x="1152200" y="1186129"/>
            <a:ext cx="721200" cy="721200"/>
            <a:chOff x="637025" y="1546150"/>
            <a:chExt cx="721200" cy="721200"/>
          </a:xfrm>
        </p:grpSpPr>
        <p:grpSp>
          <p:nvGrpSpPr>
            <p:cNvPr id="5547" name="Google Shape;5547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48" name="Google Shape;5548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0" name="Google Shape;5550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2" name="Google Shape;5552;p29"/>
          <p:cNvGrpSpPr/>
          <p:nvPr/>
        </p:nvGrpSpPr>
        <p:grpSpPr>
          <a:xfrm>
            <a:off x="5016025" y="1195178"/>
            <a:ext cx="721200" cy="721200"/>
            <a:chOff x="637025" y="1546150"/>
            <a:chExt cx="721200" cy="721200"/>
          </a:xfrm>
        </p:grpSpPr>
        <p:grpSp>
          <p:nvGrpSpPr>
            <p:cNvPr id="5553" name="Google Shape;5553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54" name="Google Shape;5554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6" name="Google Shape;5556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8" name="Google Shape;5558;p29"/>
          <p:cNvGrpSpPr/>
          <p:nvPr/>
        </p:nvGrpSpPr>
        <p:grpSpPr>
          <a:xfrm>
            <a:off x="1148153" y="2520353"/>
            <a:ext cx="721200" cy="721200"/>
            <a:chOff x="637025" y="1546150"/>
            <a:chExt cx="721200" cy="721200"/>
          </a:xfrm>
        </p:grpSpPr>
        <p:grpSp>
          <p:nvGrpSpPr>
            <p:cNvPr id="5559" name="Google Shape;5559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60" name="Google Shape;5560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2" name="Google Shape;5562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4" name="Google Shape;5564;p29"/>
          <p:cNvSpPr txBox="1">
            <a:spLocks noGrp="1"/>
          </p:cNvSpPr>
          <p:nvPr>
            <p:ph type="title" idx="13"/>
          </p:nvPr>
        </p:nvSpPr>
        <p:spPr>
          <a:xfrm>
            <a:off x="5019528" y="2773528"/>
            <a:ext cx="721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565" name="Google Shape;5565;p29"/>
          <p:cNvSpPr txBox="1">
            <a:spLocks noGrp="1"/>
          </p:cNvSpPr>
          <p:nvPr>
            <p:ph type="title" idx="14"/>
          </p:nvPr>
        </p:nvSpPr>
        <p:spPr>
          <a:xfrm>
            <a:off x="1148153" y="1375329"/>
            <a:ext cx="721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66" name="Google Shape;5566;p29"/>
          <p:cNvSpPr txBox="1">
            <a:spLocks noGrp="1"/>
          </p:cNvSpPr>
          <p:nvPr>
            <p:ph type="title" idx="9"/>
          </p:nvPr>
        </p:nvSpPr>
        <p:spPr>
          <a:xfrm>
            <a:off x="5019528" y="1384378"/>
            <a:ext cx="721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67" name="Google Shape;5567;p29"/>
          <p:cNvSpPr txBox="1">
            <a:spLocks noGrp="1"/>
          </p:cNvSpPr>
          <p:nvPr>
            <p:ph type="title" idx="15"/>
          </p:nvPr>
        </p:nvSpPr>
        <p:spPr>
          <a:xfrm>
            <a:off x="1144106" y="2709485"/>
            <a:ext cx="721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68" name="Google Shape;5568;p29"/>
          <p:cNvSpPr txBox="1">
            <a:spLocks noGrp="1"/>
          </p:cNvSpPr>
          <p:nvPr>
            <p:ph type="subTitle" idx="4"/>
          </p:nvPr>
        </p:nvSpPr>
        <p:spPr>
          <a:xfrm>
            <a:off x="5933550" y="1854914"/>
            <a:ext cx="2148900" cy="6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matemático, trazado de rayos </a:t>
            </a:r>
            <a:endParaRPr/>
          </a:p>
        </p:txBody>
      </p:sp>
      <p:sp>
        <p:nvSpPr>
          <p:cNvPr id="5569" name="Google Shape;5569;p29"/>
          <p:cNvSpPr txBox="1">
            <a:spLocks noGrp="1"/>
          </p:cNvSpPr>
          <p:nvPr>
            <p:ph type="subTitle" idx="6"/>
          </p:nvPr>
        </p:nvSpPr>
        <p:spPr>
          <a:xfrm>
            <a:off x="2017400" y="4355576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desempeño, comparación y discusión</a:t>
            </a:r>
            <a:endParaRPr/>
          </a:p>
        </p:txBody>
      </p:sp>
      <p:sp>
        <p:nvSpPr>
          <p:cNvPr id="5570" name="Google Shape;5570;p29"/>
          <p:cNvSpPr txBox="1">
            <a:spLocks noGrp="1"/>
          </p:cNvSpPr>
          <p:nvPr>
            <p:ph type="subTitle" idx="8"/>
          </p:nvPr>
        </p:nvSpPr>
        <p:spPr>
          <a:xfrm>
            <a:off x="2017400" y="1826354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y solución </a:t>
            </a:r>
            <a:endParaRPr/>
          </a:p>
        </p:txBody>
      </p:sp>
      <p:sp>
        <p:nvSpPr>
          <p:cNvPr id="5571" name="Google Shape;5571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/>
              <a:t>TABLA DE CONTENIDO</a:t>
            </a:r>
          </a:p>
        </p:txBody>
      </p:sp>
      <p:sp>
        <p:nvSpPr>
          <p:cNvPr id="5572" name="Google Shape;5572;p29"/>
          <p:cNvSpPr txBox="1">
            <a:spLocks noGrp="1"/>
          </p:cNvSpPr>
          <p:nvPr>
            <p:ph type="subTitle" idx="1"/>
          </p:nvPr>
        </p:nvSpPr>
        <p:spPr>
          <a:xfrm>
            <a:off x="2017399" y="2702603"/>
            <a:ext cx="2305884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/>
              <a:t>PARTICULARIDADES</a:t>
            </a:r>
          </a:p>
        </p:txBody>
      </p:sp>
      <p:sp>
        <p:nvSpPr>
          <p:cNvPr id="5573" name="Google Shape;5573;p29"/>
          <p:cNvSpPr txBox="1">
            <a:spLocks noGrp="1"/>
          </p:cNvSpPr>
          <p:nvPr>
            <p:ph type="subTitle" idx="3"/>
          </p:nvPr>
        </p:nvSpPr>
        <p:spPr>
          <a:xfrm>
            <a:off x="5933550" y="1177653"/>
            <a:ext cx="2148900" cy="6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/>
              <a:t>MODELO</a:t>
            </a:r>
            <a:r>
              <a:rPr lang="en" dirty="0"/>
              <a:t> </a:t>
            </a:r>
            <a:r>
              <a:rPr lang="en" b="1" dirty="0"/>
              <a:t>MATEMÁTICO</a:t>
            </a:r>
            <a:r>
              <a:rPr lang="en" dirty="0"/>
              <a:t> </a:t>
            </a:r>
            <a:endParaRPr dirty="0"/>
          </a:p>
        </p:txBody>
      </p:sp>
      <p:sp>
        <p:nvSpPr>
          <p:cNvPr id="5574" name="Google Shape;5574;p29"/>
          <p:cNvSpPr txBox="1">
            <a:spLocks noGrp="1"/>
          </p:cNvSpPr>
          <p:nvPr>
            <p:ph type="subTitle" idx="5"/>
          </p:nvPr>
        </p:nvSpPr>
        <p:spPr>
          <a:xfrm>
            <a:off x="5933550" y="2701378"/>
            <a:ext cx="2148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/>
              <a:t>PSEUDOCÓDIGO</a:t>
            </a:r>
          </a:p>
        </p:txBody>
      </p:sp>
      <p:sp>
        <p:nvSpPr>
          <p:cNvPr id="5575" name="Google Shape;5575;p29"/>
          <p:cNvSpPr txBox="1">
            <a:spLocks noGrp="1"/>
          </p:cNvSpPr>
          <p:nvPr>
            <p:ph type="subTitle" idx="7"/>
          </p:nvPr>
        </p:nvSpPr>
        <p:spPr>
          <a:xfrm>
            <a:off x="2017400" y="1177653"/>
            <a:ext cx="2148900" cy="6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/>
              <a:t>PLANTEAMIENTO DEL PROBLEMA</a:t>
            </a:r>
          </a:p>
        </p:txBody>
      </p:sp>
      <p:sp>
        <p:nvSpPr>
          <p:cNvPr id="5576" name="Google Shape;5576;p29"/>
          <p:cNvSpPr/>
          <p:nvPr/>
        </p:nvSpPr>
        <p:spPr>
          <a:xfrm>
            <a:off x="8679538" y="432588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7" name="Google Shape;557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Google Shape;5564;p29">
            <a:extLst>
              <a:ext uri="{FF2B5EF4-FFF2-40B4-BE49-F238E27FC236}">
                <a16:creationId xmlns:a16="http://schemas.microsoft.com/office/drawing/2014/main" id="{820D29FB-CB37-8F21-F235-BD9AB9CB4421}"/>
              </a:ext>
            </a:extLst>
          </p:cNvPr>
          <p:cNvSpPr txBox="1">
            <a:spLocks/>
          </p:cNvSpPr>
          <p:nvPr/>
        </p:nvSpPr>
        <p:spPr>
          <a:xfrm>
            <a:off x="1144106" y="3957041"/>
            <a:ext cx="721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Siliguri Medium"/>
              <a:buNone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Siliguri Medium"/>
              <a:buNone/>
              <a:defRPr sz="20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Siliguri Medium"/>
              <a:buNone/>
              <a:defRPr sz="20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Siliguri Medium"/>
              <a:buNone/>
              <a:defRPr sz="20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Siliguri Medium"/>
              <a:buNone/>
              <a:defRPr sz="20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Siliguri Medium"/>
              <a:buNone/>
              <a:defRPr sz="20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Siliguri Medium"/>
              <a:buNone/>
              <a:defRPr sz="20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Siliguri Medium"/>
              <a:buNone/>
              <a:defRPr sz="20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Siliguri Medium"/>
              <a:buNone/>
              <a:defRPr sz="20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5574;p29">
            <a:extLst>
              <a:ext uri="{FF2B5EF4-FFF2-40B4-BE49-F238E27FC236}">
                <a16:creationId xmlns:a16="http://schemas.microsoft.com/office/drawing/2014/main" id="{0D2FA12C-C4FA-C848-E9E5-94197FFC5BFD}"/>
              </a:ext>
            </a:extLst>
          </p:cNvPr>
          <p:cNvSpPr txBox="1">
            <a:spLocks/>
          </p:cNvSpPr>
          <p:nvPr/>
        </p:nvSpPr>
        <p:spPr>
          <a:xfrm>
            <a:off x="2017400" y="3969183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Siliguri Medium"/>
              <a:buNone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Siliguri Medium"/>
              <a:buNone/>
              <a:defRPr sz="24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Siliguri Medium"/>
              <a:buNone/>
              <a:defRPr sz="24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Siliguri Medium"/>
              <a:buNone/>
              <a:defRPr sz="24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Siliguri Medium"/>
              <a:buNone/>
              <a:defRPr sz="24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Siliguri Medium"/>
              <a:buNone/>
              <a:defRPr sz="24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Siliguri Medium"/>
              <a:buNone/>
              <a:defRPr sz="24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Siliguri Medium"/>
              <a:buNone/>
              <a:defRPr sz="24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Hind Siliguri Medium"/>
              <a:buNone/>
              <a:defRPr sz="24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pPr marL="0" indent="0"/>
            <a:r>
              <a:rPr lang="es-CO" b="1" dirty="0"/>
              <a:t>RESULTADOS</a:t>
            </a:r>
          </a:p>
        </p:txBody>
      </p:sp>
      <p:sp>
        <p:nvSpPr>
          <p:cNvPr id="10" name="Google Shape;5569;p29">
            <a:extLst>
              <a:ext uri="{FF2B5EF4-FFF2-40B4-BE49-F238E27FC236}">
                <a16:creationId xmlns:a16="http://schemas.microsoft.com/office/drawing/2014/main" id="{1CE4CD23-35D3-E0E3-72F3-1CC8C2CEF2A7}"/>
              </a:ext>
            </a:extLst>
          </p:cNvPr>
          <p:cNvSpPr txBox="1">
            <a:spLocks/>
          </p:cNvSpPr>
          <p:nvPr/>
        </p:nvSpPr>
        <p:spPr>
          <a:xfrm>
            <a:off x="2103292" y="3077693"/>
            <a:ext cx="2148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pPr marL="0" indent="0"/>
            <a:r>
              <a:rPr lang="es-MX"/>
              <a:t>Características del sistema </a:t>
            </a:r>
          </a:p>
        </p:txBody>
      </p:sp>
      <p:sp>
        <p:nvSpPr>
          <p:cNvPr id="11" name="Google Shape;5569;p29">
            <a:extLst>
              <a:ext uri="{FF2B5EF4-FFF2-40B4-BE49-F238E27FC236}">
                <a16:creationId xmlns:a16="http://schemas.microsoft.com/office/drawing/2014/main" id="{BFEAFDE7-C05A-4B7C-4991-C19FEBB5276F}"/>
              </a:ext>
            </a:extLst>
          </p:cNvPr>
          <p:cNvSpPr txBox="1">
            <a:spLocks/>
          </p:cNvSpPr>
          <p:nvPr/>
        </p:nvSpPr>
        <p:spPr>
          <a:xfrm>
            <a:off x="5930081" y="3197253"/>
            <a:ext cx="2148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Siliguri Medium"/>
              <a:buNone/>
              <a:defRPr sz="1600" b="0" i="0" u="none" strike="noStrike" cap="none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pPr marL="0" indent="0"/>
            <a:r>
              <a:rPr lang="es-MX" dirty="0"/>
              <a:t>Estructura general del código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4" name="Google Shape;6094;p38"/>
          <p:cNvSpPr txBox="1">
            <a:spLocks noGrp="1"/>
          </p:cNvSpPr>
          <p:nvPr>
            <p:ph type="title"/>
          </p:nvPr>
        </p:nvSpPr>
        <p:spPr>
          <a:xfrm>
            <a:off x="713100" y="29326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FF7C80"/>
                </a:solidFill>
              </a:rPr>
              <a:t>PRUEBAS DE DESEMPEÑO</a:t>
            </a:r>
            <a:endParaRPr sz="2300" b="1" dirty="0">
              <a:solidFill>
                <a:srgbClr val="FF7C80"/>
              </a:solidFill>
            </a:endParaRPr>
          </a:p>
        </p:txBody>
      </p:sp>
      <p:sp>
        <p:nvSpPr>
          <p:cNvPr id="6129" name="Google Shape;6129;p38"/>
          <p:cNvSpPr txBox="1">
            <a:spLocks noGrp="1"/>
          </p:cNvSpPr>
          <p:nvPr>
            <p:ph type="sldNum" idx="12"/>
          </p:nvPr>
        </p:nvSpPr>
        <p:spPr>
          <a:xfrm>
            <a:off x="8512895" y="4310939"/>
            <a:ext cx="548700" cy="524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245D35E-1644-7A3C-5894-442F2ABCF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21" y="979804"/>
            <a:ext cx="8277757" cy="13423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4B1375-1580-599C-8FE2-38B4162BD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21" y="2663686"/>
            <a:ext cx="8277757" cy="1108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Google Shape;6166;p39"/>
          <p:cNvSpPr txBox="1">
            <a:spLocks noGrp="1"/>
          </p:cNvSpPr>
          <p:nvPr>
            <p:ph type="title"/>
          </p:nvPr>
        </p:nvSpPr>
        <p:spPr>
          <a:xfrm>
            <a:off x="725674" y="671738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DISCUSIÓN </a:t>
            </a:r>
            <a:endParaRPr dirty="0"/>
          </a:p>
        </p:txBody>
      </p:sp>
      <p:sp>
        <p:nvSpPr>
          <p:cNvPr id="6167" name="Google Shape;6167;p39"/>
          <p:cNvSpPr txBox="1"/>
          <p:nvPr/>
        </p:nvSpPr>
        <p:spPr>
          <a:xfrm>
            <a:off x="5716801" y="1279646"/>
            <a:ext cx="2939310" cy="15756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El error porcentual entre el canal rojo con el  canal azul es mayor que el error porcentual entre el canal rojo con el canal verde y con el error porcentual del canal el verde con canal el azul.  </a:t>
            </a:r>
          </a:p>
        </p:txBody>
      </p:sp>
      <p:sp>
        <p:nvSpPr>
          <p:cNvPr id="6169" name="Google Shape;6169;p39"/>
          <p:cNvSpPr txBox="1"/>
          <p:nvPr/>
        </p:nvSpPr>
        <p:spPr>
          <a:xfrm>
            <a:off x="1103442" y="1345376"/>
            <a:ext cx="3386363" cy="1375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Es de suma importancia la relación entre los radios de curvatura y las relaciones entre los índices de refracción. Pues estas variables definen los puntos en los que enfocan los rayos. Entre más cercanos estén estos puntos a la distancia focal de la lente más se atenúa la aberración cromática </a:t>
            </a:r>
          </a:p>
        </p:txBody>
      </p:sp>
      <p:sp>
        <p:nvSpPr>
          <p:cNvPr id="6170" name="Google Shape;6170;p39"/>
          <p:cNvSpPr txBox="1"/>
          <p:nvPr/>
        </p:nvSpPr>
        <p:spPr>
          <a:xfrm>
            <a:off x="3028087" y="3186459"/>
            <a:ext cx="3392931" cy="13758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Los errores obtenidos con el sistema de corrección son aproximadamente la mitad de la magnitud de los errores obtenidos en el sistema sin corrección, a excepción del canal rojo con respecto a al verde </a:t>
            </a:r>
          </a:p>
        </p:txBody>
      </p:sp>
      <p:grpSp>
        <p:nvGrpSpPr>
          <p:cNvPr id="6171" name="Google Shape;6171;p39"/>
          <p:cNvGrpSpPr/>
          <p:nvPr/>
        </p:nvGrpSpPr>
        <p:grpSpPr>
          <a:xfrm flipH="1">
            <a:off x="254237" y="1477016"/>
            <a:ext cx="721200" cy="721200"/>
            <a:chOff x="637025" y="1546150"/>
            <a:chExt cx="721200" cy="721200"/>
          </a:xfrm>
        </p:grpSpPr>
        <p:grpSp>
          <p:nvGrpSpPr>
            <p:cNvPr id="6172" name="Google Shape;6172;p3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6173" name="Google Shape;6173;p3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3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75" name="Google Shape;6175;p3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3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7" name="Google Shape;6177;p39"/>
          <p:cNvGrpSpPr/>
          <p:nvPr/>
        </p:nvGrpSpPr>
        <p:grpSpPr>
          <a:xfrm>
            <a:off x="4924251" y="1356410"/>
            <a:ext cx="721200" cy="721200"/>
            <a:chOff x="637025" y="1546150"/>
            <a:chExt cx="721200" cy="721200"/>
          </a:xfrm>
        </p:grpSpPr>
        <p:grpSp>
          <p:nvGrpSpPr>
            <p:cNvPr id="6178" name="Google Shape;6178;p3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6179" name="Google Shape;6179;p3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3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81" name="Google Shape;6181;p3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3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3" name="Google Shape;6183;p39"/>
          <p:cNvGrpSpPr/>
          <p:nvPr/>
        </p:nvGrpSpPr>
        <p:grpSpPr>
          <a:xfrm>
            <a:off x="2252488" y="3114759"/>
            <a:ext cx="721200" cy="721200"/>
            <a:chOff x="637025" y="1546150"/>
            <a:chExt cx="721200" cy="721200"/>
          </a:xfrm>
        </p:grpSpPr>
        <p:grpSp>
          <p:nvGrpSpPr>
            <p:cNvPr id="6184" name="Google Shape;6184;p3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6185" name="Google Shape;6185;p3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3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87" name="Google Shape;6187;p3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3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5" name="Google Shape;6195;p39"/>
          <p:cNvGrpSpPr/>
          <p:nvPr/>
        </p:nvGrpSpPr>
        <p:grpSpPr>
          <a:xfrm>
            <a:off x="2376813" y="3242793"/>
            <a:ext cx="472550" cy="465125"/>
            <a:chOff x="1749125" y="3733275"/>
            <a:chExt cx="472550" cy="465125"/>
          </a:xfrm>
        </p:grpSpPr>
        <p:sp>
          <p:nvSpPr>
            <p:cNvPr id="6196" name="Google Shape;6196;p39"/>
            <p:cNvSpPr/>
            <p:nvPr/>
          </p:nvSpPr>
          <p:spPr>
            <a:xfrm>
              <a:off x="1756000" y="3733275"/>
              <a:ext cx="465675" cy="465125"/>
            </a:xfrm>
            <a:custGeom>
              <a:avLst/>
              <a:gdLst/>
              <a:ahLst/>
              <a:cxnLst/>
              <a:rect l="l" t="t" r="r" b="b"/>
              <a:pathLst>
                <a:path w="18627" h="18605" extrusionOk="0">
                  <a:moveTo>
                    <a:pt x="9165" y="0"/>
                  </a:moveTo>
                  <a:cubicBezTo>
                    <a:pt x="4009" y="0"/>
                    <a:pt x="0" y="4010"/>
                    <a:pt x="0" y="9165"/>
                  </a:cubicBezTo>
                  <a:cubicBezTo>
                    <a:pt x="0" y="14320"/>
                    <a:pt x="4009" y="18604"/>
                    <a:pt x="9165" y="18604"/>
                  </a:cubicBezTo>
                  <a:cubicBezTo>
                    <a:pt x="14617" y="18604"/>
                    <a:pt x="18627" y="14320"/>
                    <a:pt x="18627" y="9165"/>
                  </a:cubicBezTo>
                  <a:cubicBezTo>
                    <a:pt x="18627" y="4010"/>
                    <a:pt x="14617" y="0"/>
                    <a:pt x="9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39"/>
            <p:cNvSpPr/>
            <p:nvPr/>
          </p:nvSpPr>
          <p:spPr>
            <a:xfrm>
              <a:off x="1884875" y="3754450"/>
              <a:ext cx="100250" cy="100275"/>
            </a:xfrm>
            <a:custGeom>
              <a:avLst/>
              <a:gdLst/>
              <a:ahLst/>
              <a:cxnLst/>
              <a:rect l="l" t="t" r="r" b="b"/>
              <a:pathLst>
                <a:path w="4010" h="4011" extrusionOk="0">
                  <a:moveTo>
                    <a:pt x="2016" y="1"/>
                  </a:moveTo>
                  <a:lnTo>
                    <a:pt x="1718" y="1719"/>
                  </a:lnTo>
                  <a:lnTo>
                    <a:pt x="0" y="2017"/>
                  </a:lnTo>
                  <a:lnTo>
                    <a:pt x="1718" y="2017"/>
                  </a:lnTo>
                  <a:lnTo>
                    <a:pt x="2016" y="4010"/>
                  </a:lnTo>
                  <a:lnTo>
                    <a:pt x="2291" y="2017"/>
                  </a:lnTo>
                  <a:lnTo>
                    <a:pt x="4010" y="2017"/>
                  </a:lnTo>
                  <a:lnTo>
                    <a:pt x="2291" y="171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39"/>
            <p:cNvSpPr/>
            <p:nvPr/>
          </p:nvSpPr>
          <p:spPr>
            <a:xfrm>
              <a:off x="2092775" y="3833500"/>
              <a:ext cx="100275" cy="100275"/>
            </a:xfrm>
            <a:custGeom>
              <a:avLst/>
              <a:gdLst/>
              <a:ahLst/>
              <a:cxnLst/>
              <a:rect l="l" t="t" r="r" b="b"/>
              <a:pathLst>
                <a:path w="4011" h="4011" extrusionOk="0">
                  <a:moveTo>
                    <a:pt x="1994" y="1"/>
                  </a:moveTo>
                  <a:lnTo>
                    <a:pt x="1994" y="1719"/>
                  </a:lnTo>
                  <a:lnTo>
                    <a:pt x="1" y="1994"/>
                  </a:lnTo>
                  <a:lnTo>
                    <a:pt x="1994" y="2292"/>
                  </a:lnTo>
                  <a:lnTo>
                    <a:pt x="1994" y="4010"/>
                  </a:lnTo>
                  <a:lnTo>
                    <a:pt x="2292" y="2292"/>
                  </a:lnTo>
                  <a:lnTo>
                    <a:pt x="4010" y="1994"/>
                  </a:lnTo>
                  <a:lnTo>
                    <a:pt x="2292" y="1719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39"/>
            <p:cNvSpPr/>
            <p:nvPr/>
          </p:nvSpPr>
          <p:spPr>
            <a:xfrm>
              <a:off x="1792075" y="3833500"/>
              <a:ext cx="393525" cy="364900"/>
            </a:xfrm>
            <a:custGeom>
              <a:avLst/>
              <a:gdLst/>
              <a:ahLst/>
              <a:cxnLst/>
              <a:rect l="l" t="t" r="r" b="b"/>
              <a:pathLst>
                <a:path w="15741" h="14596" extrusionOk="0">
                  <a:moveTo>
                    <a:pt x="7722" y="1"/>
                  </a:moveTo>
                  <a:cubicBezTo>
                    <a:pt x="6301" y="1"/>
                    <a:pt x="4858" y="276"/>
                    <a:pt x="3437" y="1146"/>
                  </a:cubicBezTo>
                  <a:lnTo>
                    <a:pt x="2566" y="1994"/>
                  </a:lnTo>
                  <a:cubicBezTo>
                    <a:pt x="1994" y="2292"/>
                    <a:pt x="1719" y="2865"/>
                    <a:pt x="1421" y="3139"/>
                  </a:cubicBezTo>
                  <a:cubicBezTo>
                    <a:pt x="1146" y="3437"/>
                    <a:pt x="848" y="4010"/>
                    <a:pt x="848" y="4285"/>
                  </a:cubicBezTo>
                  <a:cubicBezTo>
                    <a:pt x="275" y="5431"/>
                    <a:pt x="0" y="6576"/>
                    <a:pt x="0" y="7722"/>
                  </a:cubicBezTo>
                  <a:cubicBezTo>
                    <a:pt x="0" y="9165"/>
                    <a:pt x="275" y="10586"/>
                    <a:pt x="1146" y="11731"/>
                  </a:cubicBezTo>
                  <a:cubicBezTo>
                    <a:pt x="1146" y="12029"/>
                    <a:pt x="1421" y="12029"/>
                    <a:pt x="1719" y="12304"/>
                  </a:cubicBezTo>
                  <a:cubicBezTo>
                    <a:pt x="2292" y="12877"/>
                    <a:pt x="3139" y="13449"/>
                    <a:pt x="4010" y="13747"/>
                  </a:cubicBezTo>
                  <a:cubicBezTo>
                    <a:pt x="5155" y="14320"/>
                    <a:pt x="6576" y="14595"/>
                    <a:pt x="7722" y="14595"/>
                  </a:cubicBezTo>
                  <a:cubicBezTo>
                    <a:pt x="8867" y="14595"/>
                    <a:pt x="9738" y="14595"/>
                    <a:pt x="10585" y="14320"/>
                  </a:cubicBezTo>
                  <a:cubicBezTo>
                    <a:pt x="10883" y="14022"/>
                    <a:pt x="11158" y="14022"/>
                    <a:pt x="11158" y="14022"/>
                  </a:cubicBezTo>
                  <a:cubicBezTo>
                    <a:pt x="11456" y="13747"/>
                    <a:pt x="11731" y="13747"/>
                    <a:pt x="12029" y="13449"/>
                  </a:cubicBezTo>
                  <a:lnTo>
                    <a:pt x="12304" y="13449"/>
                  </a:lnTo>
                  <a:cubicBezTo>
                    <a:pt x="12602" y="13175"/>
                    <a:pt x="13174" y="12877"/>
                    <a:pt x="13747" y="12602"/>
                  </a:cubicBezTo>
                  <a:lnTo>
                    <a:pt x="14595" y="11731"/>
                  </a:lnTo>
                  <a:cubicBezTo>
                    <a:pt x="15466" y="10586"/>
                    <a:pt x="15740" y="9165"/>
                    <a:pt x="15740" y="7722"/>
                  </a:cubicBezTo>
                  <a:cubicBezTo>
                    <a:pt x="15740" y="3437"/>
                    <a:pt x="12304" y="1"/>
                    <a:pt x="77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39"/>
            <p:cNvSpPr/>
            <p:nvPr/>
          </p:nvSpPr>
          <p:spPr>
            <a:xfrm>
              <a:off x="2056700" y="3882875"/>
              <a:ext cx="64750" cy="60700"/>
            </a:xfrm>
            <a:custGeom>
              <a:avLst/>
              <a:gdLst/>
              <a:ahLst/>
              <a:cxnLst/>
              <a:rect l="l" t="t" r="r" b="b"/>
              <a:pathLst>
                <a:path w="2590" h="2428" extrusionOk="0">
                  <a:moveTo>
                    <a:pt x="832" y="1"/>
                  </a:moveTo>
                  <a:cubicBezTo>
                    <a:pt x="600" y="1"/>
                    <a:pt x="404" y="96"/>
                    <a:pt x="298" y="317"/>
                  </a:cubicBezTo>
                  <a:cubicBezTo>
                    <a:pt x="0" y="592"/>
                    <a:pt x="0" y="1164"/>
                    <a:pt x="573" y="1737"/>
                  </a:cubicBezTo>
                  <a:cubicBezTo>
                    <a:pt x="992" y="2156"/>
                    <a:pt x="1569" y="2427"/>
                    <a:pt x="1957" y="2427"/>
                  </a:cubicBezTo>
                  <a:cubicBezTo>
                    <a:pt x="2100" y="2427"/>
                    <a:pt x="2217" y="2390"/>
                    <a:pt x="2292" y="2310"/>
                  </a:cubicBezTo>
                  <a:cubicBezTo>
                    <a:pt x="2589" y="2035"/>
                    <a:pt x="2589" y="1164"/>
                    <a:pt x="2017" y="592"/>
                  </a:cubicBezTo>
                  <a:cubicBezTo>
                    <a:pt x="1665" y="240"/>
                    <a:pt x="1201" y="1"/>
                    <a:pt x="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39"/>
            <p:cNvSpPr/>
            <p:nvPr/>
          </p:nvSpPr>
          <p:spPr>
            <a:xfrm>
              <a:off x="1813275" y="3911975"/>
              <a:ext cx="279525" cy="279550"/>
            </a:xfrm>
            <a:custGeom>
              <a:avLst/>
              <a:gdLst/>
              <a:ahLst/>
              <a:cxnLst/>
              <a:rect l="l" t="t" r="r" b="b"/>
              <a:pathLst>
                <a:path w="11181" h="11182" extrusionOk="0">
                  <a:moveTo>
                    <a:pt x="573" y="0"/>
                  </a:moveTo>
                  <a:cubicBezTo>
                    <a:pt x="298" y="298"/>
                    <a:pt x="0" y="871"/>
                    <a:pt x="0" y="1146"/>
                  </a:cubicBezTo>
                  <a:cubicBezTo>
                    <a:pt x="1146" y="2864"/>
                    <a:pt x="2589" y="4583"/>
                    <a:pt x="4307" y="6301"/>
                  </a:cubicBezTo>
                  <a:cubicBezTo>
                    <a:pt x="6301" y="8317"/>
                    <a:pt x="8019" y="9738"/>
                    <a:pt x="9737" y="11181"/>
                  </a:cubicBezTo>
                  <a:cubicBezTo>
                    <a:pt x="10035" y="10883"/>
                    <a:pt x="10310" y="10883"/>
                    <a:pt x="10310" y="10883"/>
                  </a:cubicBezTo>
                  <a:cubicBezTo>
                    <a:pt x="10608" y="10608"/>
                    <a:pt x="10883" y="10608"/>
                    <a:pt x="11181" y="10310"/>
                  </a:cubicBezTo>
                  <a:cubicBezTo>
                    <a:pt x="10035" y="9738"/>
                    <a:pt x="7744" y="7744"/>
                    <a:pt x="5155" y="5453"/>
                  </a:cubicBezTo>
                  <a:cubicBezTo>
                    <a:pt x="3162" y="3437"/>
                    <a:pt x="1444" y="1444"/>
                    <a:pt x="5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39"/>
            <p:cNvSpPr/>
            <p:nvPr/>
          </p:nvSpPr>
          <p:spPr>
            <a:xfrm>
              <a:off x="1792075" y="3862150"/>
              <a:ext cx="343700" cy="336250"/>
            </a:xfrm>
            <a:custGeom>
              <a:avLst/>
              <a:gdLst/>
              <a:ahLst/>
              <a:cxnLst/>
              <a:rect l="l" t="t" r="r" b="b"/>
              <a:pathLst>
                <a:path w="13748" h="13450" extrusionOk="0">
                  <a:moveTo>
                    <a:pt x="3437" y="0"/>
                  </a:moveTo>
                  <a:cubicBezTo>
                    <a:pt x="1994" y="1146"/>
                    <a:pt x="848" y="2566"/>
                    <a:pt x="275" y="4285"/>
                  </a:cubicBezTo>
                  <a:cubicBezTo>
                    <a:pt x="275" y="4582"/>
                    <a:pt x="0" y="5155"/>
                    <a:pt x="0" y="5430"/>
                  </a:cubicBezTo>
                  <a:lnTo>
                    <a:pt x="0" y="6576"/>
                  </a:lnTo>
                  <a:lnTo>
                    <a:pt x="0" y="6874"/>
                  </a:lnTo>
                  <a:lnTo>
                    <a:pt x="0" y="7446"/>
                  </a:lnTo>
                  <a:cubicBezTo>
                    <a:pt x="275" y="8592"/>
                    <a:pt x="573" y="9737"/>
                    <a:pt x="1146" y="10585"/>
                  </a:cubicBezTo>
                  <a:cubicBezTo>
                    <a:pt x="2864" y="12303"/>
                    <a:pt x="5155" y="13449"/>
                    <a:pt x="7722" y="13449"/>
                  </a:cubicBezTo>
                  <a:cubicBezTo>
                    <a:pt x="10013" y="13449"/>
                    <a:pt x="12029" y="12601"/>
                    <a:pt x="13747" y="11456"/>
                  </a:cubicBezTo>
                  <a:lnTo>
                    <a:pt x="13747" y="11456"/>
                  </a:lnTo>
                  <a:cubicBezTo>
                    <a:pt x="12602" y="12029"/>
                    <a:pt x="11158" y="12303"/>
                    <a:pt x="10013" y="12303"/>
                  </a:cubicBezTo>
                  <a:cubicBezTo>
                    <a:pt x="8592" y="12303"/>
                    <a:pt x="7149" y="12029"/>
                    <a:pt x="6003" y="11456"/>
                  </a:cubicBezTo>
                  <a:cubicBezTo>
                    <a:pt x="5155" y="10883"/>
                    <a:pt x="4285" y="10012"/>
                    <a:pt x="3712" y="9440"/>
                  </a:cubicBezTo>
                  <a:cubicBezTo>
                    <a:pt x="2864" y="8019"/>
                    <a:pt x="1994" y="6576"/>
                    <a:pt x="1994" y="4857"/>
                  </a:cubicBezTo>
                  <a:lnTo>
                    <a:pt x="1994" y="4582"/>
                  </a:lnTo>
                  <a:lnTo>
                    <a:pt x="1994" y="3437"/>
                  </a:lnTo>
                  <a:cubicBezTo>
                    <a:pt x="2292" y="3139"/>
                    <a:pt x="2292" y="2566"/>
                    <a:pt x="2566" y="1993"/>
                  </a:cubicBezTo>
                  <a:cubicBezTo>
                    <a:pt x="2566" y="1421"/>
                    <a:pt x="3139" y="848"/>
                    <a:pt x="3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39"/>
            <p:cNvSpPr/>
            <p:nvPr/>
          </p:nvSpPr>
          <p:spPr>
            <a:xfrm>
              <a:off x="1749125" y="3779025"/>
              <a:ext cx="372325" cy="398175"/>
            </a:xfrm>
            <a:custGeom>
              <a:avLst/>
              <a:gdLst/>
              <a:ahLst/>
              <a:cxnLst/>
              <a:rect l="l" t="t" r="r" b="b"/>
              <a:pathLst>
                <a:path w="14893" h="15927" extrusionOk="0">
                  <a:moveTo>
                    <a:pt x="1391" y="0"/>
                  </a:moveTo>
                  <a:cubicBezTo>
                    <a:pt x="1136" y="0"/>
                    <a:pt x="956" y="64"/>
                    <a:pt x="848" y="163"/>
                  </a:cubicBezTo>
                  <a:cubicBezTo>
                    <a:pt x="0" y="736"/>
                    <a:pt x="1146" y="2752"/>
                    <a:pt x="3139" y="5616"/>
                  </a:cubicBezTo>
                  <a:cubicBezTo>
                    <a:pt x="4284" y="7037"/>
                    <a:pt x="6003" y="9053"/>
                    <a:pt x="7721" y="10771"/>
                  </a:cubicBezTo>
                  <a:cubicBezTo>
                    <a:pt x="9737" y="12765"/>
                    <a:pt x="12029" y="14483"/>
                    <a:pt x="13747" y="15926"/>
                  </a:cubicBezTo>
                  <a:lnTo>
                    <a:pt x="14022" y="15628"/>
                  </a:lnTo>
                  <a:cubicBezTo>
                    <a:pt x="14320" y="15628"/>
                    <a:pt x="14595" y="15354"/>
                    <a:pt x="14892" y="15056"/>
                  </a:cubicBezTo>
                  <a:cubicBezTo>
                    <a:pt x="13747" y="14483"/>
                    <a:pt x="11158" y="12490"/>
                    <a:pt x="8592" y="9901"/>
                  </a:cubicBezTo>
                  <a:cubicBezTo>
                    <a:pt x="6576" y="7907"/>
                    <a:pt x="4857" y="5891"/>
                    <a:pt x="4010" y="4471"/>
                  </a:cubicBezTo>
                  <a:cubicBezTo>
                    <a:pt x="3437" y="3600"/>
                    <a:pt x="3139" y="2752"/>
                    <a:pt x="3139" y="2752"/>
                  </a:cubicBezTo>
                  <a:cubicBezTo>
                    <a:pt x="3219" y="2672"/>
                    <a:pt x="3339" y="2635"/>
                    <a:pt x="3489" y="2635"/>
                  </a:cubicBezTo>
                  <a:cubicBezTo>
                    <a:pt x="3895" y="2635"/>
                    <a:pt x="4519" y="2907"/>
                    <a:pt x="5155" y="3325"/>
                  </a:cubicBezTo>
                  <a:cubicBezTo>
                    <a:pt x="5430" y="3027"/>
                    <a:pt x="6003" y="3027"/>
                    <a:pt x="6301" y="2752"/>
                  </a:cubicBezTo>
                  <a:cubicBezTo>
                    <a:pt x="5155" y="1882"/>
                    <a:pt x="4284" y="1034"/>
                    <a:pt x="3437" y="736"/>
                  </a:cubicBezTo>
                  <a:cubicBezTo>
                    <a:pt x="2517" y="196"/>
                    <a:pt x="1839" y="0"/>
                    <a:pt x="13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39"/>
            <p:cNvSpPr/>
            <p:nvPr/>
          </p:nvSpPr>
          <p:spPr>
            <a:xfrm>
              <a:off x="1827575" y="3797425"/>
              <a:ext cx="79075" cy="64750"/>
            </a:xfrm>
            <a:custGeom>
              <a:avLst/>
              <a:gdLst/>
              <a:ahLst/>
              <a:cxnLst/>
              <a:rect l="l" t="t" r="r" b="b"/>
              <a:pathLst>
                <a:path w="3163" h="2590" extrusionOk="0">
                  <a:moveTo>
                    <a:pt x="95" y="1950"/>
                  </a:moveTo>
                  <a:lnTo>
                    <a:pt x="95" y="1950"/>
                  </a:lnTo>
                  <a:cubicBezTo>
                    <a:pt x="60" y="1967"/>
                    <a:pt x="28" y="1989"/>
                    <a:pt x="1" y="2016"/>
                  </a:cubicBezTo>
                  <a:cubicBezTo>
                    <a:pt x="34" y="1995"/>
                    <a:pt x="66" y="1972"/>
                    <a:pt x="95" y="1950"/>
                  </a:cubicBezTo>
                  <a:close/>
                  <a:moveTo>
                    <a:pt x="299" y="0"/>
                  </a:moveTo>
                  <a:lnTo>
                    <a:pt x="299" y="0"/>
                  </a:lnTo>
                  <a:cubicBezTo>
                    <a:pt x="563" y="551"/>
                    <a:pt x="849" y="1378"/>
                    <a:pt x="95" y="1950"/>
                  </a:cubicBezTo>
                  <a:lnTo>
                    <a:pt x="95" y="1950"/>
                  </a:lnTo>
                  <a:cubicBezTo>
                    <a:pt x="166" y="1915"/>
                    <a:pt x="252" y="1899"/>
                    <a:pt x="351" y="1899"/>
                  </a:cubicBezTo>
                  <a:cubicBezTo>
                    <a:pt x="757" y="1899"/>
                    <a:pt x="1381" y="2171"/>
                    <a:pt x="2017" y="2589"/>
                  </a:cubicBezTo>
                  <a:cubicBezTo>
                    <a:pt x="2292" y="2291"/>
                    <a:pt x="2865" y="2291"/>
                    <a:pt x="3163" y="2016"/>
                  </a:cubicBezTo>
                  <a:cubicBezTo>
                    <a:pt x="2017" y="1146"/>
                    <a:pt x="1146" y="298"/>
                    <a:pt x="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5" name="Google Shape;6205;p39"/>
          <p:cNvGrpSpPr/>
          <p:nvPr/>
        </p:nvGrpSpPr>
        <p:grpSpPr>
          <a:xfrm>
            <a:off x="392862" y="1615650"/>
            <a:ext cx="443925" cy="443925"/>
            <a:chOff x="1777750" y="2594575"/>
            <a:chExt cx="443925" cy="443925"/>
          </a:xfrm>
        </p:grpSpPr>
        <p:sp>
          <p:nvSpPr>
            <p:cNvPr id="6206" name="Google Shape;6206;p39"/>
            <p:cNvSpPr/>
            <p:nvPr/>
          </p:nvSpPr>
          <p:spPr>
            <a:xfrm>
              <a:off x="1777750" y="2594575"/>
              <a:ext cx="443925" cy="443925"/>
            </a:xfrm>
            <a:custGeom>
              <a:avLst/>
              <a:gdLst/>
              <a:ahLst/>
              <a:cxnLst/>
              <a:rect l="l" t="t" r="r" b="b"/>
              <a:pathLst>
                <a:path w="17757" h="17757" extrusionOk="0">
                  <a:moveTo>
                    <a:pt x="8867" y="1"/>
                  </a:moveTo>
                  <a:cubicBezTo>
                    <a:pt x="4010" y="1"/>
                    <a:pt x="1" y="4010"/>
                    <a:pt x="1" y="8890"/>
                  </a:cubicBezTo>
                  <a:cubicBezTo>
                    <a:pt x="1" y="13175"/>
                    <a:pt x="3139" y="16611"/>
                    <a:pt x="7149" y="17482"/>
                  </a:cubicBezTo>
                  <a:cubicBezTo>
                    <a:pt x="7447" y="17757"/>
                    <a:pt x="8020" y="17757"/>
                    <a:pt x="8295" y="17757"/>
                  </a:cubicBezTo>
                  <a:lnTo>
                    <a:pt x="8867" y="17757"/>
                  </a:lnTo>
                  <a:cubicBezTo>
                    <a:pt x="10311" y="17757"/>
                    <a:pt x="11731" y="17482"/>
                    <a:pt x="12877" y="16909"/>
                  </a:cubicBezTo>
                  <a:cubicBezTo>
                    <a:pt x="13450" y="16611"/>
                    <a:pt x="13747" y="16336"/>
                    <a:pt x="14022" y="16039"/>
                  </a:cubicBezTo>
                  <a:cubicBezTo>
                    <a:pt x="16313" y="14618"/>
                    <a:pt x="17757" y="11754"/>
                    <a:pt x="17757" y="8890"/>
                  </a:cubicBezTo>
                  <a:cubicBezTo>
                    <a:pt x="17757" y="7745"/>
                    <a:pt x="17757" y="6599"/>
                    <a:pt x="17184" y="5729"/>
                  </a:cubicBezTo>
                  <a:cubicBezTo>
                    <a:pt x="17184" y="5156"/>
                    <a:pt x="16886" y="4583"/>
                    <a:pt x="16611" y="4308"/>
                  </a:cubicBezTo>
                  <a:cubicBezTo>
                    <a:pt x="16039" y="3437"/>
                    <a:pt x="15168" y="2590"/>
                    <a:pt x="14595" y="2017"/>
                  </a:cubicBezTo>
                  <a:cubicBezTo>
                    <a:pt x="12877" y="574"/>
                    <a:pt x="11158" y="1"/>
                    <a:pt x="8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39"/>
            <p:cNvSpPr/>
            <p:nvPr/>
          </p:nvSpPr>
          <p:spPr>
            <a:xfrm>
              <a:off x="1942150" y="2594575"/>
              <a:ext cx="93375" cy="93400"/>
            </a:xfrm>
            <a:custGeom>
              <a:avLst/>
              <a:gdLst/>
              <a:ahLst/>
              <a:cxnLst/>
              <a:rect l="l" t="t" r="r" b="b"/>
              <a:pathLst>
                <a:path w="3735" h="3736" extrusionOk="0">
                  <a:moveTo>
                    <a:pt x="2016" y="1"/>
                  </a:moveTo>
                  <a:lnTo>
                    <a:pt x="1719" y="1719"/>
                  </a:lnTo>
                  <a:lnTo>
                    <a:pt x="0" y="2017"/>
                  </a:lnTo>
                  <a:lnTo>
                    <a:pt x="1719" y="2292"/>
                  </a:lnTo>
                  <a:lnTo>
                    <a:pt x="2016" y="3735"/>
                  </a:lnTo>
                  <a:lnTo>
                    <a:pt x="2016" y="2292"/>
                  </a:lnTo>
                  <a:lnTo>
                    <a:pt x="3735" y="2017"/>
                  </a:lnTo>
                  <a:lnTo>
                    <a:pt x="2016" y="171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39"/>
            <p:cNvSpPr/>
            <p:nvPr/>
          </p:nvSpPr>
          <p:spPr>
            <a:xfrm>
              <a:off x="1956450" y="2809375"/>
              <a:ext cx="171875" cy="229125"/>
            </a:xfrm>
            <a:custGeom>
              <a:avLst/>
              <a:gdLst/>
              <a:ahLst/>
              <a:cxnLst/>
              <a:rect l="l" t="t" r="r" b="b"/>
              <a:pathLst>
                <a:path w="6875" h="9165" extrusionOk="0">
                  <a:moveTo>
                    <a:pt x="1719" y="0"/>
                  </a:moveTo>
                  <a:lnTo>
                    <a:pt x="1719" y="298"/>
                  </a:lnTo>
                  <a:lnTo>
                    <a:pt x="1719" y="871"/>
                  </a:lnTo>
                  <a:lnTo>
                    <a:pt x="1" y="8890"/>
                  </a:lnTo>
                  <a:cubicBezTo>
                    <a:pt x="299" y="9165"/>
                    <a:pt x="872" y="9165"/>
                    <a:pt x="1147" y="9165"/>
                  </a:cubicBezTo>
                  <a:lnTo>
                    <a:pt x="2017" y="5453"/>
                  </a:lnTo>
                  <a:lnTo>
                    <a:pt x="5156" y="5453"/>
                  </a:lnTo>
                  <a:lnTo>
                    <a:pt x="5729" y="8317"/>
                  </a:lnTo>
                  <a:cubicBezTo>
                    <a:pt x="6302" y="8019"/>
                    <a:pt x="6599" y="7744"/>
                    <a:pt x="6874" y="7447"/>
                  </a:cubicBezTo>
                  <a:lnTo>
                    <a:pt x="5454" y="871"/>
                  </a:lnTo>
                  <a:lnTo>
                    <a:pt x="5454" y="0"/>
                  </a:lnTo>
                  <a:lnTo>
                    <a:pt x="5156" y="0"/>
                  </a:lnTo>
                  <a:lnTo>
                    <a:pt x="4583" y="298"/>
                  </a:lnTo>
                  <a:lnTo>
                    <a:pt x="4010" y="298"/>
                  </a:lnTo>
                  <a:lnTo>
                    <a:pt x="4308" y="871"/>
                  </a:lnTo>
                  <a:lnTo>
                    <a:pt x="4308" y="1146"/>
                  </a:lnTo>
                  <a:lnTo>
                    <a:pt x="4308" y="2017"/>
                  </a:lnTo>
                  <a:lnTo>
                    <a:pt x="4881" y="4010"/>
                  </a:lnTo>
                  <a:lnTo>
                    <a:pt x="2292" y="4010"/>
                  </a:lnTo>
                  <a:lnTo>
                    <a:pt x="2865" y="2017"/>
                  </a:lnTo>
                  <a:lnTo>
                    <a:pt x="2865" y="1146"/>
                  </a:lnTo>
                  <a:lnTo>
                    <a:pt x="2865" y="871"/>
                  </a:lnTo>
                  <a:lnTo>
                    <a:pt x="3163" y="298"/>
                  </a:lnTo>
                  <a:lnTo>
                    <a:pt x="2590" y="29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39"/>
            <p:cNvSpPr/>
            <p:nvPr/>
          </p:nvSpPr>
          <p:spPr>
            <a:xfrm>
              <a:off x="2142625" y="2640400"/>
              <a:ext cx="79050" cy="119175"/>
            </a:xfrm>
            <a:custGeom>
              <a:avLst/>
              <a:gdLst/>
              <a:ahLst/>
              <a:cxnLst/>
              <a:rect l="l" t="t" r="r" b="b"/>
              <a:pathLst>
                <a:path w="3162" h="4767" extrusionOk="0">
                  <a:moveTo>
                    <a:pt x="608" y="0"/>
                  </a:moveTo>
                  <a:cubicBezTo>
                    <a:pt x="398" y="0"/>
                    <a:pt x="192" y="57"/>
                    <a:pt x="0" y="184"/>
                  </a:cubicBezTo>
                  <a:lnTo>
                    <a:pt x="1718" y="4766"/>
                  </a:lnTo>
                  <a:cubicBezTo>
                    <a:pt x="2864" y="4468"/>
                    <a:pt x="3162" y="3048"/>
                    <a:pt x="2589" y="1604"/>
                  </a:cubicBezTo>
                  <a:cubicBezTo>
                    <a:pt x="2143" y="712"/>
                    <a:pt x="1349" y="0"/>
                    <a:pt x="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39"/>
            <p:cNvSpPr/>
            <p:nvPr/>
          </p:nvSpPr>
          <p:spPr>
            <a:xfrm>
              <a:off x="2099650" y="2630675"/>
              <a:ext cx="114600" cy="143200"/>
            </a:xfrm>
            <a:custGeom>
              <a:avLst/>
              <a:gdLst/>
              <a:ahLst/>
              <a:cxnLst/>
              <a:rect l="l" t="t" r="r" b="b"/>
              <a:pathLst>
                <a:path w="4584" h="5728" extrusionOk="0">
                  <a:moveTo>
                    <a:pt x="2590" y="0"/>
                  </a:moveTo>
                  <a:lnTo>
                    <a:pt x="1719" y="573"/>
                  </a:lnTo>
                  <a:lnTo>
                    <a:pt x="1" y="1146"/>
                  </a:lnTo>
                  <a:lnTo>
                    <a:pt x="299" y="1719"/>
                  </a:lnTo>
                  <a:lnTo>
                    <a:pt x="1719" y="5155"/>
                  </a:lnTo>
                  <a:lnTo>
                    <a:pt x="2017" y="5728"/>
                  </a:lnTo>
                  <a:lnTo>
                    <a:pt x="3437" y="5155"/>
                  </a:lnTo>
                  <a:lnTo>
                    <a:pt x="4583" y="4857"/>
                  </a:lnTo>
                  <a:lnTo>
                    <a:pt x="4308" y="4285"/>
                  </a:lnTo>
                  <a:lnTo>
                    <a:pt x="4308" y="4010"/>
                  </a:lnTo>
                  <a:lnTo>
                    <a:pt x="2865" y="848"/>
                  </a:lnTo>
                  <a:lnTo>
                    <a:pt x="2590" y="57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39"/>
            <p:cNvSpPr/>
            <p:nvPr/>
          </p:nvSpPr>
          <p:spPr>
            <a:xfrm>
              <a:off x="1878000" y="2673625"/>
              <a:ext cx="264650" cy="178725"/>
            </a:xfrm>
            <a:custGeom>
              <a:avLst/>
              <a:gdLst/>
              <a:ahLst/>
              <a:cxnLst/>
              <a:rect l="l" t="t" r="r" b="b"/>
              <a:pathLst>
                <a:path w="10586" h="7149" extrusionOk="0">
                  <a:moveTo>
                    <a:pt x="9165" y="1"/>
                  </a:moveTo>
                  <a:lnTo>
                    <a:pt x="9165" y="275"/>
                  </a:lnTo>
                  <a:lnTo>
                    <a:pt x="0" y="4010"/>
                  </a:lnTo>
                  <a:lnTo>
                    <a:pt x="0" y="4285"/>
                  </a:lnTo>
                  <a:lnTo>
                    <a:pt x="275" y="4583"/>
                  </a:lnTo>
                  <a:lnTo>
                    <a:pt x="1146" y="6576"/>
                  </a:lnTo>
                  <a:lnTo>
                    <a:pt x="1421" y="7149"/>
                  </a:lnTo>
                  <a:lnTo>
                    <a:pt x="4857" y="5728"/>
                  </a:lnTo>
                  <a:lnTo>
                    <a:pt x="5155" y="5728"/>
                  </a:lnTo>
                  <a:lnTo>
                    <a:pt x="5155" y="5430"/>
                  </a:lnTo>
                  <a:lnTo>
                    <a:pt x="4857" y="5430"/>
                  </a:lnTo>
                  <a:lnTo>
                    <a:pt x="4857" y="5156"/>
                  </a:lnTo>
                  <a:lnTo>
                    <a:pt x="4857" y="4858"/>
                  </a:lnTo>
                  <a:cubicBezTo>
                    <a:pt x="4857" y="4583"/>
                    <a:pt x="4857" y="4583"/>
                    <a:pt x="5155" y="4285"/>
                  </a:cubicBezTo>
                  <a:cubicBezTo>
                    <a:pt x="5353" y="3674"/>
                    <a:pt x="6003" y="3206"/>
                    <a:pt x="6676" y="3206"/>
                  </a:cubicBezTo>
                  <a:cubicBezTo>
                    <a:pt x="6938" y="3206"/>
                    <a:pt x="7203" y="3277"/>
                    <a:pt x="7446" y="3437"/>
                  </a:cubicBezTo>
                  <a:cubicBezTo>
                    <a:pt x="7446" y="3437"/>
                    <a:pt x="7721" y="3437"/>
                    <a:pt x="8019" y="3712"/>
                  </a:cubicBezTo>
                  <a:cubicBezTo>
                    <a:pt x="8019" y="3712"/>
                    <a:pt x="8294" y="4010"/>
                    <a:pt x="8294" y="4285"/>
                  </a:cubicBezTo>
                  <a:lnTo>
                    <a:pt x="10012" y="3712"/>
                  </a:lnTo>
                  <a:lnTo>
                    <a:pt x="10585" y="3437"/>
                  </a:lnTo>
                  <a:lnTo>
                    <a:pt x="10012" y="2567"/>
                  </a:lnTo>
                  <a:lnTo>
                    <a:pt x="9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39"/>
            <p:cNvSpPr/>
            <p:nvPr/>
          </p:nvSpPr>
          <p:spPr>
            <a:xfrm>
              <a:off x="1999425" y="2809375"/>
              <a:ext cx="93375" cy="50425"/>
            </a:xfrm>
            <a:custGeom>
              <a:avLst/>
              <a:gdLst/>
              <a:ahLst/>
              <a:cxnLst/>
              <a:rect l="l" t="t" r="r" b="b"/>
              <a:pathLst>
                <a:path w="3735" h="2017" extrusionOk="0">
                  <a:moveTo>
                    <a:pt x="0" y="0"/>
                  </a:moveTo>
                  <a:lnTo>
                    <a:pt x="0" y="298"/>
                  </a:lnTo>
                  <a:lnTo>
                    <a:pt x="0" y="871"/>
                  </a:lnTo>
                  <a:cubicBezTo>
                    <a:pt x="298" y="1444"/>
                    <a:pt x="573" y="1719"/>
                    <a:pt x="1146" y="2017"/>
                  </a:cubicBezTo>
                  <a:lnTo>
                    <a:pt x="1146" y="1146"/>
                  </a:lnTo>
                  <a:lnTo>
                    <a:pt x="1146" y="871"/>
                  </a:lnTo>
                  <a:cubicBezTo>
                    <a:pt x="1146" y="573"/>
                    <a:pt x="871" y="573"/>
                    <a:pt x="871" y="298"/>
                  </a:cubicBezTo>
                  <a:lnTo>
                    <a:pt x="298" y="0"/>
                  </a:lnTo>
                  <a:close/>
                  <a:moveTo>
                    <a:pt x="3437" y="0"/>
                  </a:moveTo>
                  <a:lnTo>
                    <a:pt x="2864" y="298"/>
                  </a:lnTo>
                  <a:cubicBezTo>
                    <a:pt x="2864" y="573"/>
                    <a:pt x="2589" y="573"/>
                    <a:pt x="2589" y="871"/>
                  </a:cubicBezTo>
                  <a:lnTo>
                    <a:pt x="2589" y="1146"/>
                  </a:lnTo>
                  <a:lnTo>
                    <a:pt x="2589" y="2017"/>
                  </a:lnTo>
                  <a:cubicBezTo>
                    <a:pt x="3162" y="1719"/>
                    <a:pt x="3437" y="1444"/>
                    <a:pt x="3735" y="871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39"/>
            <p:cNvSpPr/>
            <p:nvPr/>
          </p:nvSpPr>
          <p:spPr>
            <a:xfrm>
              <a:off x="1999425" y="2753775"/>
              <a:ext cx="93375" cy="89850"/>
            </a:xfrm>
            <a:custGeom>
              <a:avLst/>
              <a:gdLst/>
              <a:ahLst/>
              <a:cxnLst/>
              <a:rect l="l" t="t" r="r" b="b"/>
              <a:pathLst>
                <a:path w="3735" h="3594" extrusionOk="0">
                  <a:moveTo>
                    <a:pt x="1929" y="966"/>
                  </a:moveTo>
                  <a:cubicBezTo>
                    <a:pt x="2301" y="966"/>
                    <a:pt x="2589" y="1165"/>
                    <a:pt x="2589" y="1377"/>
                  </a:cubicBezTo>
                  <a:cubicBezTo>
                    <a:pt x="2864" y="1950"/>
                    <a:pt x="2589" y="2522"/>
                    <a:pt x="2291" y="2522"/>
                  </a:cubicBezTo>
                  <a:cubicBezTo>
                    <a:pt x="2125" y="2602"/>
                    <a:pt x="1959" y="2636"/>
                    <a:pt x="1806" y="2636"/>
                  </a:cubicBezTo>
                  <a:cubicBezTo>
                    <a:pt x="1434" y="2636"/>
                    <a:pt x="1146" y="2436"/>
                    <a:pt x="1146" y="2224"/>
                  </a:cubicBezTo>
                  <a:cubicBezTo>
                    <a:pt x="871" y="1652"/>
                    <a:pt x="1146" y="1079"/>
                    <a:pt x="1444" y="1079"/>
                  </a:cubicBezTo>
                  <a:cubicBezTo>
                    <a:pt x="1610" y="999"/>
                    <a:pt x="1776" y="966"/>
                    <a:pt x="1929" y="966"/>
                  </a:cubicBezTo>
                  <a:close/>
                  <a:moveTo>
                    <a:pt x="1819" y="0"/>
                  </a:moveTo>
                  <a:cubicBezTo>
                    <a:pt x="1146" y="0"/>
                    <a:pt x="496" y="468"/>
                    <a:pt x="298" y="1079"/>
                  </a:cubicBezTo>
                  <a:cubicBezTo>
                    <a:pt x="0" y="1377"/>
                    <a:pt x="0" y="1652"/>
                    <a:pt x="0" y="1652"/>
                  </a:cubicBezTo>
                  <a:lnTo>
                    <a:pt x="0" y="1950"/>
                  </a:lnTo>
                  <a:lnTo>
                    <a:pt x="0" y="2224"/>
                  </a:lnTo>
                  <a:lnTo>
                    <a:pt x="298" y="2224"/>
                  </a:lnTo>
                  <a:lnTo>
                    <a:pt x="298" y="2522"/>
                  </a:lnTo>
                  <a:cubicBezTo>
                    <a:pt x="298" y="2797"/>
                    <a:pt x="871" y="3370"/>
                    <a:pt x="1146" y="3370"/>
                  </a:cubicBezTo>
                  <a:cubicBezTo>
                    <a:pt x="1432" y="3519"/>
                    <a:pt x="1650" y="3593"/>
                    <a:pt x="1868" y="3593"/>
                  </a:cubicBezTo>
                  <a:cubicBezTo>
                    <a:pt x="2085" y="3593"/>
                    <a:pt x="2303" y="3519"/>
                    <a:pt x="2589" y="3370"/>
                  </a:cubicBezTo>
                  <a:cubicBezTo>
                    <a:pt x="2864" y="3370"/>
                    <a:pt x="3437" y="2797"/>
                    <a:pt x="3437" y="2522"/>
                  </a:cubicBezTo>
                  <a:lnTo>
                    <a:pt x="3437" y="2224"/>
                  </a:lnTo>
                  <a:cubicBezTo>
                    <a:pt x="3735" y="1950"/>
                    <a:pt x="3735" y="1377"/>
                    <a:pt x="3437" y="1079"/>
                  </a:cubicBezTo>
                  <a:cubicBezTo>
                    <a:pt x="3437" y="804"/>
                    <a:pt x="2864" y="231"/>
                    <a:pt x="2589" y="231"/>
                  </a:cubicBezTo>
                  <a:cubicBezTo>
                    <a:pt x="2346" y="71"/>
                    <a:pt x="2081" y="0"/>
                    <a:pt x="1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39"/>
            <p:cNvSpPr/>
            <p:nvPr/>
          </p:nvSpPr>
          <p:spPr>
            <a:xfrm>
              <a:off x="2021175" y="2777900"/>
              <a:ext cx="49875" cy="41775"/>
            </a:xfrm>
            <a:custGeom>
              <a:avLst/>
              <a:gdLst/>
              <a:ahLst/>
              <a:cxnLst/>
              <a:rect l="l" t="t" r="r" b="b"/>
              <a:pathLst>
                <a:path w="1995" h="1671" extrusionOk="0">
                  <a:moveTo>
                    <a:pt x="1059" y="1"/>
                  </a:moveTo>
                  <a:cubicBezTo>
                    <a:pt x="906" y="1"/>
                    <a:pt x="740" y="34"/>
                    <a:pt x="574" y="114"/>
                  </a:cubicBezTo>
                  <a:cubicBezTo>
                    <a:pt x="276" y="114"/>
                    <a:pt x="1" y="687"/>
                    <a:pt x="276" y="1259"/>
                  </a:cubicBezTo>
                  <a:cubicBezTo>
                    <a:pt x="276" y="1471"/>
                    <a:pt x="564" y="1671"/>
                    <a:pt x="936" y="1671"/>
                  </a:cubicBezTo>
                  <a:cubicBezTo>
                    <a:pt x="1089" y="1671"/>
                    <a:pt x="1255" y="1637"/>
                    <a:pt x="1421" y="1557"/>
                  </a:cubicBezTo>
                  <a:cubicBezTo>
                    <a:pt x="1719" y="1557"/>
                    <a:pt x="1994" y="985"/>
                    <a:pt x="1719" y="412"/>
                  </a:cubicBezTo>
                  <a:cubicBezTo>
                    <a:pt x="1719" y="200"/>
                    <a:pt x="1431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39"/>
            <p:cNvSpPr/>
            <p:nvPr/>
          </p:nvSpPr>
          <p:spPr>
            <a:xfrm>
              <a:off x="2042375" y="2777900"/>
              <a:ext cx="28675" cy="44100"/>
            </a:xfrm>
            <a:custGeom>
              <a:avLst/>
              <a:gdLst/>
              <a:ahLst/>
              <a:cxnLst/>
              <a:rect l="l" t="t" r="r" b="b"/>
              <a:pathLst>
                <a:path w="1147" h="1764" extrusionOk="0">
                  <a:moveTo>
                    <a:pt x="309" y="1"/>
                  </a:moveTo>
                  <a:cubicBezTo>
                    <a:pt x="197" y="1"/>
                    <a:pt x="87" y="34"/>
                    <a:pt x="1" y="114"/>
                  </a:cubicBezTo>
                  <a:cubicBezTo>
                    <a:pt x="1" y="114"/>
                    <a:pt x="299" y="114"/>
                    <a:pt x="573" y="412"/>
                  </a:cubicBezTo>
                  <a:cubicBezTo>
                    <a:pt x="573" y="985"/>
                    <a:pt x="299" y="1557"/>
                    <a:pt x="1" y="1557"/>
                  </a:cubicBezTo>
                  <a:cubicBezTo>
                    <a:pt x="1" y="1695"/>
                    <a:pt x="75" y="1764"/>
                    <a:pt x="184" y="1764"/>
                  </a:cubicBezTo>
                  <a:cubicBezTo>
                    <a:pt x="293" y="1764"/>
                    <a:pt x="436" y="1695"/>
                    <a:pt x="573" y="1557"/>
                  </a:cubicBezTo>
                  <a:cubicBezTo>
                    <a:pt x="871" y="1557"/>
                    <a:pt x="1146" y="985"/>
                    <a:pt x="871" y="412"/>
                  </a:cubicBezTo>
                  <a:cubicBezTo>
                    <a:pt x="871" y="200"/>
                    <a:pt x="583" y="1"/>
                    <a:pt x="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39"/>
            <p:cNvSpPr/>
            <p:nvPr/>
          </p:nvSpPr>
          <p:spPr>
            <a:xfrm>
              <a:off x="1820700" y="2788175"/>
              <a:ext cx="85950" cy="71625"/>
            </a:xfrm>
            <a:custGeom>
              <a:avLst/>
              <a:gdLst/>
              <a:ahLst/>
              <a:cxnLst/>
              <a:rect l="l" t="t" r="r" b="b"/>
              <a:pathLst>
                <a:path w="3438" h="2865" extrusionOk="0">
                  <a:moveTo>
                    <a:pt x="2567" y="1"/>
                  </a:moveTo>
                  <a:lnTo>
                    <a:pt x="1" y="1146"/>
                  </a:lnTo>
                  <a:lnTo>
                    <a:pt x="849" y="2865"/>
                  </a:lnTo>
                  <a:lnTo>
                    <a:pt x="3438" y="1994"/>
                  </a:lnTo>
                  <a:lnTo>
                    <a:pt x="3140" y="171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39"/>
            <p:cNvSpPr/>
            <p:nvPr/>
          </p:nvSpPr>
          <p:spPr>
            <a:xfrm>
              <a:off x="1798950" y="2802500"/>
              <a:ext cx="42975" cy="78500"/>
            </a:xfrm>
            <a:custGeom>
              <a:avLst/>
              <a:gdLst/>
              <a:ahLst/>
              <a:cxnLst/>
              <a:rect l="l" t="t" r="r" b="b"/>
              <a:pathLst>
                <a:path w="1719" h="3140" extrusionOk="0">
                  <a:moveTo>
                    <a:pt x="573" y="1"/>
                  </a:moveTo>
                  <a:lnTo>
                    <a:pt x="0" y="573"/>
                  </a:lnTo>
                  <a:lnTo>
                    <a:pt x="1146" y="3139"/>
                  </a:lnTo>
                  <a:lnTo>
                    <a:pt x="1719" y="2864"/>
                  </a:lnTo>
                  <a:lnTo>
                    <a:pt x="1719" y="2292"/>
                  </a:lnTo>
                  <a:lnTo>
                    <a:pt x="871" y="573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39"/>
            <p:cNvSpPr/>
            <p:nvPr/>
          </p:nvSpPr>
          <p:spPr>
            <a:xfrm>
              <a:off x="1813275" y="2852325"/>
              <a:ext cx="28650" cy="28675"/>
            </a:xfrm>
            <a:custGeom>
              <a:avLst/>
              <a:gdLst/>
              <a:ahLst/>
              <a:cxnLst/>
              <a:rect l="l" t="t" r="r" b="b"/>
              <a:pathLst>
                <a:path w="1146" h="1147" extrusionOk="0">
                  <a:moveTo>
                    <a:pt x="871" y="1"/>
                  </a:moveTo>
                  <a:lnTo>
                    <a:pt x="0" y="299"/>
                  </a:lnTo>
                  <a:lnTo>
                    <a:pt x="573" y="1146"/>
                  </a:lnTo>
                  <a:lnTo>
                    <a:pt x="1146" y="871"/>
                  </a:lnTo>
                  <a:lnTo>
                    <a:pt x="1146" y="574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39"/>
            <p:cNvSpPr/>
            <p:nvPr/>
          </p:nvSpPr>
          <p:spPr>
            <a:xfrm>
              <a:off x="2099650" y="2659300"/>
              <a:ext cx="85950" cy="114575"/>
            </a:xfrm>
            <a:custGeom>
              <a:avLst/>
              <a:gdLst/>
              <a:ahLst/>
              <a:cxnLst/>
              <a:rect l="l" t="t" r="r" b="b"/>
              <a:pathLst>
                <a:path w="3438" h="4583" extrusionOk="0">
                  <a:moveTo>
                    <a:pt x="1" y="1"/>
                  </a:moveTo>
                  <a:lnTo>
                    <a:pt x="299" y="574"/>
                  </a:lnTo>
                  <a:lnTo>
                    <a:pt x="1719" y="4010"/>
                  </a:lnTo>
                  <a:lnTo>
                    <a:pt x="2017" y="4583"/>
                  </a:lnTo>
                  <a:lnTo>
                    <a:pt x="3437" y="4010"/>
                  </a:lnTo>
                  <a:cubicBezTo>
                    <a:pt x="2017" y="3712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39"/>
            <p:cNvSpPr/>
            <p:nvPr/>
          </p:nvSpPr>
          <p:spPr>
            <a:xfrm>
              <a:off x="1878000" y="2780725"/>
              <a:ext cx="128900" cy="71625"/>
            </a:xfrm>
            <a:custGeom>
              <a:avLst/>
              <a:gdLst/>
              <a:ahLst/>
              <a:cxnLst/>
              <a:rect l="l" t="t" r="r" b="b"/>
              <a:pathLst>
                <a:path w="5156" h="2865" extrusionOk="0">
                  <a:moveTo>
                    <a:pt x="0" y="1"/>
                  </a:moveTo>
                  <a:lnTo>
                    <a:pt x="0" y="1"/>
                  </a:lnTo>
                  <a:cubicBezTo>
                    <a:pt x="90" y="187"/>
                    <a:pt x="242" y="466"/>
                    <a:pt x="467" y="737"/>
                  </a:cubicBezTo>
                  <a:lnTo>
                    <a:pt x="467" y="737"/>
                  </a:lnTo>
                  <a:lnTo>
                    <a:pt x="275" y="299"/>
                  </a:lnTo>
                  <a:lnTo>
                    <a:pt x="0" y="1"/>
                  </a:lnTo>
                  <a:close/>
                  <a:moveTo>
                    <a:pt x="4857" y="574"/>
                  </a:moveTo>
                  <a:cubicBezTo>
                    <a:pt x="4010" y="872"/>
                    <a:pt x="3437" y="1146"/>
                    <a:pt x="2864" y="1444"/>
                  </a:cubicBezTo>
                  <a:cubicBezTo>
                    <a:pt x="2588" y="1536"/>
                    <a:pt x="2334" y="1576"/>
                    <a:pt x="2101" y="1576"/>
                  </a:cubicBezTo>
                  <a:cubicBezTo>
                    <a:pt x="1354" y="1576"/>
                    <a:pt x="821" y="1166"/>
                    <a:pt x="467" y="737"/>
                  </a:cubicBezTo>
                  <a:lnTo>
                    <a:pt x="467" y="737"/>
                  </a:lnTo>
                  <a:lnTo>
                    <a:pt x="1146" y="2292"/>
                  </a:lnTo>
                  <a:lnTo>
                    <a:pt x="1421" y="2865"/>
                  </a:lnTo>
                  <a:lnTo>
                    <a:pt x="4857" y="1444"/>
                  </a:lnTo>
                  <a:lnTo>
                    <a:pt x="5155" y="1444"/>
                  </a:lnTo>
                  <a:lnTo>
                    <a:pt x="5155" y="1146"/>
                  </a:lnTo>
                  <a:lnTo>
                    <a:pt x="4857" y="1146"/>
                  </a:lnTo>
                  <a:lnTo>
                    <a:pt x="4857" y="872"/>
                  </a:lnTo>
                  <a:lnTo>
                    <a:pt x="4857" y="5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39"/>
            <p:cNvSpPr/>
            <p:nvPr/>
          </p:nvSpPr>
          <p:spPr>
            <a:xfrm>
              <a:off x="1820700" y="2816825"/>
              <a:ext cx="85950" cy="42975"/>
            </a:xfrm>
            <a:custGeom>
              <a:avLst/>
              <a:gdLst/>
              <a:ahLst/>
              <a:cxnLst/>
              <a:rect l="l" t="t" r="r" b="b"/>
              <a:pathLst>
                <a:path w="3438" h="1719" extrusionOk="0">
                  <a:moveTo>
                    <a:pt x="1" y="0"/>
                  </a:moveTo>
                  <a:lnTo>
                    <a:pt x="849" y="1719"/>
                  </a:lnTo>
                  <a:lnTo>
                    <a:pt x="3438" y="848"/>
                  </a:lnTo>
                  <a:lnTo>
                    <a:pt x="3140" y="573"/>
                  </a:lnTo>
                  <a:cubicBezTo>
                    <a:pt x="2613" y="768"/>
                    <a:pt x="2163" y="843"/>
                    <a:pt x="1782" y="843"/>
                  </a:cubicBezTo>
                  <a:cubicBezTo>
                    <a:pt x="504" y="8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39"/>
            <p:cNvSpPr/>
            <p:nvPr/>
          </p:nvSpPr>
          <p:spPr>
            <a:xfrm>
              <a:off x="2078475" y="2737775"/>
              <a:ext cx="64175" cy="42975"/>
            </a:xfrm>
            <a:custGeom>
              <a:avLst/>
              <a:gdLst/>
              <a:ahLst/>
              <a:cxnLst/>
              <a:rect l="l" t="t" r="r" b="b"/>
              <a:pathLst>
                <a:path w="2567" h="1719" extrusionOk="0">
                  <a:moveTo>
                    <a:pt x="1993" y="1"/>
                  </a:moveTo>
                  <a:cubicBezTo>
                    <a:pt x="1421" y="298"/>
                    <a:pt x="848" y="573"/>
                    <a:pt x="0" y="1146"/>
                  </a:cubicBezTo>
                  <a:cubicBezTo>
                    <a:pt x="0" y="1146"/>
                    <a:pt x="275" y="1444"/>
                    <a:pt x="275" y="1719"/>
                  </a:cubicBezTo>
                  <a:lnTo>
                    <a:pt x="1993" y="1146"/>
                  </a:lnTo>
                  <a:lnTo>
                    <a:pt x="2566" y="871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39"/>
            <p:cNvSpPr/>
            <p:nvPr/>
          </p:nvSpPr>
          <p:spPr>
            <a:xfrm>
              <a:off x="1906625" y="2880975"/>
              <a:ext cx="71625" cy="71625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1421" y="0"/>
                  </a:moveTo>
                  <a:lnTo>
                    <a:pt x="1421" y="1444"/>
                  </a:lnTo>
                  <a:lnTo>
                    <a:pt x="1" y="1444"/>
                  </a:lnTo>
                  <a:lnTo>
                    <a:pt x="1421" y="1719"/>
                  </a:lnTo>
                  <a:lnTo>
                    <a:pt x="1421" y="2864"/>
                  </a:lnTo>
                  <a:lnTo>
                    <a:pt x="1719" y="1719"/>
                  </a:lnTo>
                  <a:lnTo>
                    <a:pt x="2865" y="1444"/>
                  </a:lnTo>
                  <a:lnTo>
                    <a:pt x="1719" y="1444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39"/>
            <p:cNvSpPr/>
            <p:nvPr/>
          </p:nvSpPr>
          <p:spPr>
            <a:xfrm>
              <a:off x="1856225" y="2702275"/>
              <a:ext cx="57300" cy="57300"/>
            </a:xfrm>
            <a:custGeom>
              <a:avLst/>
              <a:gdLst/>
              <a:ahLst/>
              <a:cxnLst/>
              <a:rect l="l" t="t" r="r" b="b"/>
              <a:pathLst>
                <a:path w="2292" h="2292" extrusionOk="0">
                  <a:moveTo>
                    <a:pt x="1146" y="1146"/>
                  </a:moveTo>
                  <a:lnTo>
                    <a:pt x="1146" y="2291"/>
                  </a:lnTo>
                  <a:lnTo>
                    <a:pt x="1146" y="1146"/>
                  </a:lnTo>
                  <a:lnTo>
                    <a:pt x="2292" y="1146"/>
                  </a:lnTo>
                  <a:lnTo>
                    <a:pt x="1146" y="1146"/>
                  </a:lnTo>
                  <a:lnTo>
                    <a:pt x="1146" y="0"/>
                  </a:lnTo>
                  <a:lnTo>
                    <a:pt x="1146" y="1146"/>
                  </a:lnTo>
                  <a:lnTo>
                    <a:pt x="0" y="1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3" name="Google Shape;6253;p39"/>
          <p:cNvGrpSpPr/>
          <p:nvPr/>
        </p:nvGrpSpPr>
        <p:grpSpPr>
          <a:xfrm>
            <a:off x="5052001" y="1496994"/>
            <a:ext cx="465700" cy="472575"/>
            <a:chOff x="5464750" y="1520625"/>
            <a:chExt cx="465700" cy="472575"/>
          </a:xfrm>
        </p:grpSpPr>
        <p:sp>
          <p:nvSpPr>
            <p:cNvPr id="6254" name="Google Shape;6254;p39"/>
            <p:cNvSpPr/>
            <p:nvPr/>
          </p:nvSpPr>
          <p:spPr>
            <a:xfrm>
              <a:off x="5464750" y="1520625"/>
              <a:ext cx="465700" cy="472575"/>
            </a:xfrm>
            <a:custGeom>
              <a:avLst/>
              <a:gdLst/>
              <a:ahLst/>
              <a:cxnLst/>
              <a:rect l="l" t="t" r="r" b="b"/>
              <a:pathLst>
                <a:path w="18628" h="18903" extrusionOk="0">
                  <a:moveTo>
                    <a:pt x="9165" y="0"/>
                  </a:moveTo>
                  <a:cubicBezTo>
                    <a:pt x="4010" y="0"/>
                    <a:pt x="1" y="4308"/>
                    <a:pt x="1" y="9463"/>
                  </a:cubicBezTo>
                  <a:cubicBezTo>
                    <a:pt x="1" y="12601"/>
                    <a:pt x="1719" y="15465"/>
                    <a:pt x="4010" y="17184"/>
                  </a:cubicBezTo>
                  <a:cubicBezTo>
                    <a:pt x="5156" y="17756"/>
                    <a:pt x="6301" y="18329"/>
                    <a:pt x="7745" y="18627"/>
                  </a:cubicBezTo>
                  <a:cubicBezTo>
                    <a:pt x="8020" y="18627"/>
                    <a:pt x="8593" y="18902"/>
                    <a:pt x="9165" y="18902"/>
                  </a:cubicBezTo>
                  <a:cubicBezTo>
                    <a:pt x="11182" y="18902"/>
                    <a:pt x="12900" y="18054"/>
                    <a:pt x="14320" y="17184"/>
                  </a:cubicBezTo>
                  <a:cubicBezTo>
                    <a:pt x="16909" y="15465"/>
                    <a:pt x="18628" y="12601"/>
                    <a:pt x="18628" y="9463"/>
                  </a:cubicBezTo>
                  <a:cubicBezTo>
                    <a:pt x="18628" y="4308"/>
                    <a:pt x="14320" y="0"/>
                    <a:pt x="9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39"/>
            <p:cNvSpPr/>
            <p:nvPr/>
          </p:nvSpPr>
          <p:spPr>
            <a:xfrm>
              <a:off x="5601075" y="1534950"/>
              <a:ext cx="92825" cy="100250"/>
            </a:xfrm>
            <a:custGeom>
              <a:avLst/>
              <a:gdLst/>
              <a:ahLst/>
              <a:cxnLst/>
              <a:rect l="l" t="t" r="r" b="b"/>
              <a:pathLst>
                <a:path w="3713" h="4010" extrusionOk="0">
                  <a:moveTo>
                    <a:pt x="1719" y="0"/>
                  </a:moveTo>
                  <a:lnTo>
                    <a:pt x="1719" y="1718"/>
                  </a:lnTo>
                  <a:lnTo>
                    <a:pt x="1" y="2016"/>
                  </a:lnTo>
                  <a:lnTo>
                    <a:pt x="1719" y="2291"/>
                  </a:lnTo>
                  <a:lnTo>
                    <a:pt x="1719" y="4010"/>
                  </a:lnTo>
                  <a:lnTo>
                    <a:pt x="1994" y="2291"/>
                  </a:lnTo>
                  <a:lnTo>
                    <a:pt x="3712" y="2016"/>
                  </a:lnTo>
                  <a:lnTo>
                    <a:pt x="1994" y="1718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39"/>
            <p:cNvSpPr/>
            <p:nvPr/>
          </p:nvSpPr>
          <p:spPr>
            <a:xfrm>
              <a:off x="5837075" y="1742850"/>
              <a:ext cx="71625" cy="71625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1444" y="1"/>
                  </a:moveTo>
                  <a:lnTo>
                    <a:pt x="1444" y="1421"/>
                  </a:lnTo>
                  <a:lnTo>
                    <a:pt x="0" y="1421"/>
                  </a:lnTo>
                  <a:lnTo>
                    <a:pt x="1444" y="1719"/>
                  </a:lnTo>
                  <a:lnTo>
                    <a:pt x="1444" y="2865"/>
                  </a:lnTo>
                  <a:lnTo>
                    <a:pt x="1719" y="1719"/>
                  </a:lnTo>
                  <a:lnTo>
                    <a:pt x="2864" y="1421"/>
                  </a:lnTo>
                  <a:lnTo>
                    <a:pt x="1719" y="1421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39"/>
            <p:cNvSpPr/>
            <p:nvPr/>
          </p:nvSpPr>
          <p:spPr>
            <a:xfrm>
              <a:off x="5536350" y="1635175"/>
              <a:ext cx="57300" cy="64750"/>
            </a:xfrm>
            <a:custGeom>
              <a:avLst/>
              <a:gdLst/>
              <a:ahLst/>
              <a:cxnLst/>
              <a:rect l="l" t="t" r="r" b="b"/>
              <a:pathLst>
                <a:path w="2292" h="2590" extrusionOk="0">
                  <a:moveTo>
                    <a:pt x="1146" y="1"/>
                  </a:moveTo>
                  <a:lnTo>
                    <a:pt x="871" y="1146"/>
                  </a:lnTo>
                  <a:lnTo>
                    <a:pt x="1" y="1146"/>
                  </a:lnTo>
                  <a:lnTo>
                    <a:pt x="871" y="1444"/>
                  </a:lnTo>
                  <a:lnTo>
                    <a:pt x="1146" y="2590"/>
                  </a:lnTo>
                  <a:lnTo>
                    <a:pt x="1146" y="1444"/>
                  </a:lnTo>
                  <a:lnTo>
                    <a:pt x="2292" y="1146"/>
                  </a:lnTo>
                  <a:lnTo>
                    <a:pt x="1146" y="1146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39"/>
            <p:cNvSpPr/>
            <p:nvPr/>
          </p:nvSpPr>
          <p:spPr>
            <a:xfrm>
              <a:off x="5550675" y="1642625"/>
              <a:ext cx="293875" cy="350575"/>
            </a:xfrm>
            <a:custGeom>
              <a:avLst/>
              <a:gdLst/>
              <a:ahLst/>
              <a:cxnLst/>
              <a:rect l="l" t="t" r="r" b="b"/>
              <a:pathLst>
                <a:path w="11755" h="14023" extrusionOk="0">
                  <a:moveTo>
                    <a:pt x="4010" y="0"/>
                  </a:moveTo>
                  <a:cubicBezTo>
                    <a:pt x="1719" y="848"/>
                    <a:pt x="1" y="3139"/>
                    <a:pt x="1" y="5728"/>
                  </a:cubicBezTo>
                  <a:cubicBezTo>
                    <a:pt x="1" y="6576"/>
                    <a:pt x="298" y="7721"/>
                    <a:pt x="573" y="8592"/>
                  </a:cubicBezTo>
                  <a:lnTo>
                    <a:pt x="573" y="12304"/>
                  </a:lnTo>
                  <a:cubicBezTo>
                    <a:pt x="2017" y="13174"/>
                    <a:pt x="4010" y="14022"/>
                    <a:pt x="5728" y="14022"/>
                  </a:cubicBezTo>
                  <a:cubicBezTo>
                    <a:pt x="7745" y="14022"/>
                    <a:pt x="9463" y="13174"/>
                    <a:pt x="10883" y="12304"/>
                  </a:cubicBezTo>
                  <a:lnTo>
                    <a:pt x="10883" y="8592"/>
                  </a:lnTo>
                  <a:cubicBezTo>
                    <a:pt x="11456" y="7721"/>
                    <a:pt x="11754" y="6576"/>
                    <a:pt x="11754" y="5728"/>
                  </a:cubicBezTo>
                  <a:cubicBezTo>
                    <a:pt x="11754" y="3139"/>
                    <a:pt x="10036" y="848"/>
                    <a:pt x="7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39"/>
            <p:cNvSpPr/>
            <p:nvPr/>
          </p:nvSpPr>
          <p:spPr>
            <a:xfrm>
              <a:off x="5550675" y="1642625"/>
              <a:ext cx="114575" cy="221700"/>
            </a:xfrm>
            <a:custGeom>
              <a:avLst/>
              <a:gdLst/>
              <a:ahLst/>
              <a:cxnLst/>
              <a:rect l="l" t="t" r="r" b="b"/>
              <a:pathLst>
                <a:path w="4583" h="8868" extrusionOk="0">
                  <a:moveTo>
                    <a:pt x="4010" y="0"/>
                  </a:moveTo>
                  <a:cubicBezTo>
                    <a:pt x="1719" y="848"/>
                    <a:pt x="1" y="3139"/>
                    <a:pt x="1" y="5728"/>
                  </a:cubicBezTo>
                  <a:cubicBezTo>
                    <a:pt x="1" y="6576"/>
                    <a:pt x="298" y="7721"/>
                    <a:pt x="573" y="8592"/>
                  </a:cubicBezTo>
                  <a:lnTo>
                    <a:pt x="573" y="8867"/>
                  </a:lnTo>
                  <a:lnTo>
                    <a:pt x="4583" y="8867"/>
                  </a:lnTo>
                  <a:cubicBezTo>
                    <a:pt x="4583" y="8867"/>
                    <a:pt x="2589" y="7447"/>
                    <a:pt x="2292" y="4583"/>
                  </a:cubicBezTo>
                  <a:cubicBezTo>
                    <a:pt x="2292" y="1719"/>
                    <a:pt x="4010" y="1"/>
                    <a:pt x="4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39"/>
            <p:cNvSpPr/>
            <p:nvPr/>
          </p:nvSpPr>
          <p:spPr>
            <a:xfrm>
              <a:off x="5565000" y="1871725"/>
              <a:ext cx="93375" cy="114600"/>
            </a:xfrm>
            <a:custGeom>
              <a:avLst/>
              <a:gdLst/>
              <a:ahLst/>
              <a:cxnLst/>
              <a:rect l="l" t="t" r="r" b="b"/>
              <a:pathLst>
                <a:path w="3735" h="4584" extrusionOk="0">
                  <a:moveTo>
                    <a:pt x="0" y="1"/>
                  </a:moveTo>
                  <a:lnTo>
                    <a:pt x="0" y="3140"/>
                  </a:lnTo>
                  <a:cubicBezTo>
                    <a:pt x="1146" y="3712"/>
                    <a:pt x="2291" y="4285"/>
                    <a:pt x="3735" y="4583"/>
                  </a:cubicBezTo>
                  <a:lnTo>
                    <a:pt x="3735" y="2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39"/>
            <p:cNvSpPr/>
            <p:nvPr/>
          </p:nvSpPr>
          <p:spPr>
            <a:xfrm>
              <a:off x="5565000" y="1857425"/>
              <a:ext cx="257775" cy="28650"/>
            </a:xfrm>
            <a:custGeom>
              <a:avLst/>
              <a:gdLst/>
              <a:ahLst/>
              <a:cxnLst/>
              <a:rect l="l" t="t" r="r" b="b"/>
              <a:pathLst>
                <a:path w="10311" h="1146" extrusionOk="0">
                  <a:moveTo>
                    <a:pt x="0" y="0"/>
                  </a:moveTo>
                  <a:lnTo>
                    <a:pt x="0" y="1146"/>
                  </a:lnTo>
                  <a:lnTo>
                    <a:pt x="10310" y="1146"/>
                  </a:lnTo>
                  <a:lnTo>
                    <a:pt x="10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39"/>
            <p:cNvSpPr/>
            <p:nvPr/>
          </p:nvSpPr>
          <p:spPr>
            <a:xfrm>
              <a:off x="5593625" y="1892925"/>
              <a:ext cx="14350" cy="50425"/>
            </a:xfrm>
            <a:custGeom>
              <a:avLst/>
              <a:gdLst/>
              <a:ahLst/>
              <a:cxnLst/>
              <a:rect l="l" t="t" r="r" b="b"/>
              <a:pathLst>
                <a:path w="574" h="2017" extrusionOk="0">
                  <a:moveTo>
                    <a:pt x="299" y="1"/>
                  </a:moveTo>
                  <a:cubicBezTo>
                    <a:pt x="1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574" y="2017"/>
                  </a:lnTo>
                  <a:lnTo>
                    <a:pt x="574" y="573"/>
                  </a:lnTo>
                  <a:cubicBezTo>
                    <a:pt x="574" y="298"/>
                    <a:pt x="299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39"/>
            <p:cNvSpPr/>
            <p:nvPr/>
          </p:nvSpPr>
          <p:spPr>
            <a:xfrm>
              <a:off x="5665225" y="1892925"/>
              <a:ext cx="21800" cy="50425"/>
            </a:xfrm>
            <a:custGeom>
              <a:avLst/>
              <a:gdLst/>
              <a:ahLst/>
              <a:cxnLst/>
              <a:rect l="l" t="t" r="r" b="b"/>
              <a:pathLst>
                <a:path w="872" h="2017" extrusionOk="0">
                  <a:moveTo>
                    <a:pt x="574" y="1"/>
                  </a:moveTo>
                  <a:cubicBezTo>
                    <a:pt x="299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871" y="2017"/>
                  </a:lnTo>
                  <a:lnTo>
                    <a:pt x="871" y="573"/>
                  </a:lnTo>
                  <a:cubicBezTo>
                    <a:pt x="871" y="298"/>
                    <a:pt x="574" y="1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39"/>
            <p:cNvSpPr/>
            <p:nvPr/>
          </p:nvSpPr>
          <p:spPr>
            <a:xfrm>
              <a:off x="5787225" y="1892925"/>
              <a:ext cx="14350" cy="50425"/>
            </a:xfrm>
            <a:custGeom>
              <a:avLst/>
              <a:gdLst/>
              <a:ahLst/>
              <a:cxnLst/>
              <a:rect l="l" t="t" r="r" b="b"/>
              <a:pathLst>
                <a:path w="574" h="2017" extrusionOk="0">
                  <a:moveTo>
                    <a:pt x="276" y="1"/>
                  </a:moveTo>
                  <a:cubicBezTo>
                    <a:pt x="1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574" y="2017"/>
                  </a:lnTo>
                  <a:lnTo>
                    <a:pt x="574" y="573"/>
                  </a:lnTo>
                  <a:cubicBezTo>
                    <a:pt x="574" y="298"/>
                    <a:pt x="574" y="1"/>
                    <a:pt x="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39"/>
            <p:cNvSpPr/>
            <p:nvPr/>
          </p:nvSpPr>
          <p:spPr>
            <a:xfrm>
              <a:off x="5629725" y="1892925"/>
              <a:ext cx="14350" cy="50425"/>
            </a:xfrm>
            <a:custGeom>
              <a:avLst/>
              <a:gdLst/>
              <a:ahLst/>
              <a:cxnLst/>
              <a:rect l="l" t="t" r="r" b="b"/>
              <a:pathLst>
                <a:path w="574" h="2017" extrusionOk="0">
                  <a:moveTo>
                    <a:pt x="275" y="1"/>
                  </a:moveTo>
                  <a:cubicBezTo>
                    <a:pt x="275" y="1"/>
                    <a:pt x="0" y="298"/>
                    <a:pt x="0" y="573"/>
                  </a:cubicBezTo>
                  <a:lnTo>
                    <a:pt x="0" y="2017"/>
                  </a:lnTo>
                  <a:lnTo>
                    <a:pt x="573" y="2017"/>
                  </a:lnTo>
                  <a:lnTo>
                    <a:pt x="573" y="573"/>
                  </a:lnTo>
                  <a:cubicBezTo>
                    <a:pt x="573" y="298"/>
                    <a:pt x="573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39"/>
            <p:cNvSpPr/>
            <p:nvPr/>
          </p:nvSpPr>
          <p:spPr>
            <a:xfrm>
              <a:off x="5744275" y="1892925"/>
              <a:ext cx="21225" cy="50425"/>
            </a:xfrm>
            <a:custGeom>
              <a:avLst/>
              <a:gdLst/>
              <a:ahLst/>
              <a:cxnLst/>
              <a:rect l="l" t="t" r="r" b="b"/>
              <a:pathLst>
                <a:path w="849" h="2017" extrusionOk="0">
                  <a:moveTo>
                    <a:pt x="573" y="1"/>
                  </a:moveTo>
                  <a:cubicBezTo>
                    <a:pt x="275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848" y="2017"/>
                  </a:lnTo>
                  <a:lnTo>
                    <a:pt x="848" y="573"/>
                  </a:lnTo>
                  <a:cubicBezTo>
                    <a:pt x="848" y="298"/>
                    <a:pt x="573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39"/>
            <p:cNvSpPr/>
            <p:nvPr/>
          </p:nvSpPr>
          <p:spPr>
            <a:xfrm>
              <a:off x="5708200" y="1892925"/>
              <a:ext cx="14325" cy="50425"/>
            </a:xfrm>
            <a:custGeom>
              <a:avLst/>
              <a:gdLst/>
              <a:ahLst/>
              <a:cxnLst/>
              <a:rect l="l" t="t" r="r" b="b"/>
              <a:pathLst>
                <a:path w="573" h="2017" extrusionOk="0">
                  <a:moveTo>
                    <a:pt x="298" y="1"/>
                  </a:moveTo>
                  <a:cubicBezTo>
                    <a:pt x="0" y="1"/>
                    <a:pt x="0" y="298"/>
                    <a:pt x="0" y="573"/>
                  </a:cubicBezTo>
                  <a:lnTo>
                    <a:pt x="0" y="2017"/>
                  </a:lnTo>
                  <a:lnTo>
                    <a:pt x="573" y="2017"/>
                  </a:lnTo>
                  <a:lnTo>
                    <a:pt x="573" y="573"/>
                  </a:lnTo>
                  <a:cubicBezTo>
                    <a:pt x="573" y="298"/>
                    <a:pt x="573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39"/>
            <p:cNvSpPr/>
            <p:nvPr/>
          </p:nvSpPr>
          <p:spPr>
            <a:xfrm>
              <a:off x="5693875" y="1642625"/>
              <a:ext cx="150675" cy="135775"/>
            </a:xfrm>
            <a:custGeom>
              <a:avLst/>
              <a:gdLst/>
              <a:ahLst/>
              <a:cxnLst/>
              <a:rect l="l" t="t" r="r" b="b"/>
              <a:pathLst>
                <a:path w="6027" h="5431" extrusionOk="0">
                  <a:moveTo>
                    <a:pt x="0" y="0"/>
                  </a:moveTo>
                  <a:cubicBezTo>
                    <a:pt x="573" y="275"/>
                    <a:pt x="1146" y="573"/>
                    <a:pt x="1719" y="1146"/>
                  </a:cubicBezTo>
                  <a:cubicBezTo>
                    <a:pt x="2589" y="1719"/>
                    <a:pt x="3162" y="2292"/>
                    <a:pt x="3437" y="3139"/>
                  </a:cubicBezTo>
                  <a:cubicBezTo>
                    <a:pt x="3735" y="3712"/>
                    <a:pt x="4010" y="4583"/>
                    <a:pt x="4010" y="5430"/>
                  </a:cubicBezTo>
                  <a:lnTo>
                    <a:pt x="6026" y="5430"/>
                  </a:lnTo>
                  <a:cubicBezTo>
                    <a:pt x="6026" y="4010"/>
                    <a:pt x="5453" y="2864"/>
                    <a:pt x="4583" y="1994"/>
                  </a:cubicBezTo>
                  <a:cubicBezTo>
                    <a:pt x="4010" y="1146"/>
                    <a:pt x="3437" y="848"/>
                    <a:pt x="2589" y="275"/>
                  </a:cubicBezTo>
                  <a:cubicBezTo>
                    <a:pt x="2291" y="275"/>
                    <a:pt x="2017" y="275"/>
                    <a:pt x="1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39"/>
            <p:cNvSpPr/>
            <p:nvPr/>
          </p:nvSpPr>
          <p:spPr>
            <a:xfrm>
              <a:off x="5693875" y="1642625"/>
              <a:ext cx="143225" cy="135775"/>
            </a:xfrm>
            <a:custGeom>
              <a:avLst/>
              <a:gdLst/>
              <a:ahLst/>
              <a:cxnLst/>
              <a:rect l="l" t="t" r="r" b="b"/>
              <a:pathLst>
                <a:path w="5729" h="5431" extrusionOk="0">
                  <a:moveTo>
                    <a:pt x="0" y="0"/>
                  </a:moveTo>
                  <a:cubicBezTo>
                    <a:pt x="573" y="275"/>
                    <a:pt x="1146" y="573"/>
                    <a:pt x="1719" y="1146"/>
                  </a:cubicBezTo>
                  <a:cubicBezTo>
                    <a:pt x="2589" y="1719"/>
                    <a:pt x="3162" y="2292"/>
                    <a:pt x="3437" y="3139"/>
                  </a:cubicBezTo>
                  <a:cubicBezTo>
                    <a:pt x="3735" y="3712"/>
                    <a:pt x="4010" y="4583"/>
                    <a:pt x="4010" y="5430"/>
                  </a:cubicBezTo>
                  <a:lnTo>
                    <a:pt x="5728" y="5430"/>
                  </a:lnTo>
                  <a:cubicBezTo>
                    <a:pt x="5728" y="4010"/>
                    <a:pt x="5155" y="2864"/>
                    <a:pt x="4308" y="1994"/>
                  </a:cubicBezTo>
                  <a:cubicBezTo>
                    <a:pt x="3735" y="1146"/>
                    <a:pt x="3162" y="848"/>
                    <a:pt x="2291" y="275"/>
                  </a:cubicBezTo>
                  <a:cubicBezTo>
                    <a:pt x="2017" y="275"/>
                    <a:pt x="1719" y="275"/>
                    <a:pt x="1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39"/>
            <p:cNvSpPr/>
            <p:nvPr/>
          </p:nvSpPr>
          <p:spPr>
            <a:xfrm>
              <a:off x="5736825" y="1613975"/>
              <a:ext cx="107725" cy="107150"/>
            </a:xfrm>
            <a:custGeom>
              <a:avLst/>
              <a:gdLst/>
              <a:ahLst/>
              <a:cxnLst/>
              <a:rect l="l" t="t" r="r" b="b"/>
              <a:pathLst>
                <a:path w="4309" h="4286" extrusionOk="0">
                  <a:moveTo>
                    <a:pt x="2292" y="1"/>
                  </a:moveTo>
                  <a:lnTo>
                    <a:pt x="871" y="1421"/>
                  </a:lnTo>
                  <a:lnTo>
                    <a:pt x="1" y="2292"/>
                  </a:lnTo>
                  <a:cubicBezTo>
                    <a:pt x="573" y="2567"/>
                    <a:pt x="871" y="2865"/>
                    <a:pt x="1146" y="3438"/>
                  </a:cubicBezTo>
                  <a:cubicBezTo>
                    <a:pt x="1444" y="3712"/>
                    <a:pt x="1444" y="4010"/>
                    <a:pt x="1719" y="4285"/>
                  </a:cubicBezTo>
                  <a:lnTo>
                    <a:pt x="4308" y="1719"/>
                  </a:lnTo>
                  <a:lnTo>
                    <a:pt x="3437" y="1146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39"/>
            <p:cNvSpPr/>
            <p:nvPr/>
          </p:nvSpPr>
          <p:spPr>
            <a:xfrm>
              <a:off x="5765475" y="1642625"/>
              <a:ext cx="79075" cy="78500"/>
            </a:xfrm>
            <a:custGeom>
              <a:avLst/>
              <a:gdLst/>
              <a:ahLst/>
              <a:cxnLst/>
              <a:rect l="l" t="t" r="r" b="b"/>
              <a:pathLst>
                <a:path w="3163" h="3140" extrusionOk="0">
                  <a:moveTo>
                    <a:pt x="2291" y="0"/>
                  </a:moveTo>
                  <a:lnTo>
                    <a:pt x="0" y="2292"/>
                  </a:lnTo>
                  <a:cubicBezTo>
                    <a:pt x="298" y="2566"/>
                    <a:pt x="298" y="2864"/>
                    <a:pt x="573" y="3139"/>
                  </a:cubicBezTo>
                  <a:lnTo>
                    <a:pt x="3162" y="573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39"/>
            <p:cNvSpPr/>
            <p:nvPr/>
          </p:nvSpPr>
          <p:spPr>
            <a:xfrm>
              <a:off x="5787225" y="1609050"/>
              <a:ext cx="64175" cy="50750"/>
            </a:xfrm>
            <a:custGeom>
              <a:avLst/>
              <a:gdLst/>
              <a:ahLst/>
              <a:cxnLst/>
              <a:rect l="l" t="t" r="r" b="b"/>
              <a:pathLst>
                <a:path w="2567" h="2030" extrusionOk="0">
                  <a:moveTo>
                    <a:pt x="859" y="1"/>
                  </a:moveTo>
                  <a:cubicBezTo>
                    <a:pt x="622" y="1"/>
                    <a:pt x="401" y="73"/>
                    <a:pt x="276" y="198"/>
                  </a:cubicBezTo>
                  <a:cubicBezTo>
                    <a:pt x="1" y="473"/>
                    <a:pt x="276" y="1046"/>
                    <a:pt x="849" y="1618"/>
                  </a:cubicBezTo>
                  <a:cubicBezTo>
                    <a:pt x="1060" y="1830"/>
                    <a:pt x="1410" y="2030"/>
                    <a:pt x="1693" y="2030"/>
                  </a:cubicBezTo>
                  <a:cubicBezTo>
                    <a:pt x="1809" y="2030"/>
                    <a:pt x="1914" y="1996"/>
                    <a:pt x="1994" y="1916"/>
                  </a:cubicBezTo>
                  <a:lnTo>
                    <a:pt x="2292" y="1916"/>
                  </a:lnTo>
                  <a:cubicBezTo>
                    <a:pt x="2567" y="1618"/>
                    <a:pt x="2292" y="1046"/>
                    <a:pt x="1719" y="473"/>
                  </a:cubicBezTo>
                  <a:cubicBezTo>
                    <a:pt x="1546" y="140"/>
                    <a:pt x="1187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39"/>
            <p:cNvSpPr/>
            <p:nvPr/>
          </p:nvSpPr>
          <p:spPr>
            <a:xfrm>
              <a:off x="5787225" y="1613975"/>
              <a:ext cx="57325" cy="45825"/>
            </a:xfrm>
            <a:custGeom>
              <a:avLst/>
              <a:gdLst/>
              <a:ahLst/>
              <a:cxnLst/>
              <a:rect l="l" t="t" r="r" b="b"/>
              <a:pathLst>
                <a:path w="2293" h="1833" extrusionOk="0">
                  <a:moveTo>
                    <a:pt x="276" y="1"/>
                  </a:moveTo>
                  <a:cubicBezTo>
                    <a:pt x="1" y="276"/>
                    <a:pt x="276" y="849"/>
                    <a:pt x="849" y="1421"/>
                  </a:cubicBezTo>
                  <a:cubicBezTo>
                    <a:pt x="1060" y="1633"/>
                    <a:pt x="1410" y="1833"/>
                    <a:pt x="1693" y="1833"/>
                  </a:cubicBezTo>
                  <a:cubicBezTo>
                    <a:pt x="1809" y="1833"/>
                    <a:pt x="1914" y="1799"/>
                    <a:pt x="1994" y="1719"/>
                  </a:cubicBezTo>
                  <a:cubicBezTo>
                    <a:pt x="2292" y="1421"/>
                    <a:pt x="1994" y="849"/>
                    <a:pt x="1719" y="574"/>
                  </a:cubicBezTo>
                  <a:cubicBezTo>
                    <a:pt x="1146" y="1"/>
                    <a:pt x="57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39"/>
            <p:cNvSpPr/>
            <p:nvPr/>
          </p:nvSpPr>
          <p:spPr>
            <a:xfrm>
              <a:off x="5801550" y="1620850"/>
              <a:ext cx="21225" cy="14350"/>
            </a:xfrm>
            <a:custGeom>
              <a:avLst/>
              <a:gdLst/>
              <a:ahLst/>
              <a:cxnLst/>
              <a:rect l="l" t="t" r="r" b="b"/>
              <a:pathLst>
                <a:path w="849" h="574" extrusionOk="0">
                  <a:moveTo>
                    <a:pt x="276" y="1"/>
                  </a:moveTo>
                  <a:cubicBezTo>
                    <a:pt x="1" y="1"/>
                    <a:pt x="276" y="299"/>
                    <a:pt x="276" y="299"/>
                  </a:cubicBezTo>
                  <a:cubicBezTo>
                    <a:pt x="573" y="574"/>
                    <a:pt x="573" y="574"/>
                    <a:pt x="848" y="574"/>
                  </a:cubicBezTo>
                  <a:cubicBezTo>
                    <a:pt x="848" y="299"/>
                    <a:pt x="848" y="299"/>
                    <a:pt x="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5" name="Google Shape;627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" name="Google Shape;6287;p41"/>
          <p:cNvSpPr txBox="1">
            <a:spLocks noGrp="1"/>
          </p:cNvSpPr>
          <p:nvPr>
            <p:ph type="body" idx="1"/>
          </p:nvPr>
        </p:nvSpPr>
        <p:spPr>
          <a:xfrm>
            <a:off x="60992" y="1017726"/>
            <a:ext cx="5473976" cy="4491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s-CO" sz="1200">
                <a:effectLst/>
                <a:latin typeface="Nunito" pitchFamily="2" charset="0"/>
              </a:rPr>
              <a:t>Argueta, V. (2023). </a:t>
            </a:r>
            <a:r>
              <a:rPr lang="es-CO" sz="1200" err="1">
                <a:effectLst/>
                <a:latin typeface="Nunito" pitchFamily="2" charset="0"/>
              </a:rPr>
              <a:t>Apochromatic</a:t>
            </a:r>
            <a:r>
              <a:rPr lang="es-CO" sz="1200">
                <a:effectLst/>
                <a:latin typeface="Nunito" pitchFamily="2" charset="0"/>
              </a:rPr>
              <a:t> Lens </a:t>
            </a:r>
            <a:r>
              <a:rPr lang="es-CO" sz="1200" err="1">
                <a:effectLst/>
                <a:latin typeface="Nunito" pitchFamily="2" charset="0"/>
              </a:rPr>
              <a:t>DesignOFH.</a:t>
            </a:r>
            <a:r>
              <a:rPr lang="es-CO" sz="1200" i="1" err="1">
                <a:effectLst/>
                <a:latin typeface="Nunito" pitchFamily="2" charset="0"/>
              </a:rPr>
              <a:t>OFH</a:t>
            </a:r>
            <a:r>
              <a:rPr lang="es-CO" sz="1200" i="1">
                <a:latin typeface="Nunito" pitchFamily="2" charset="0"/>
              </a:rPr>
              <a:t>.</a:t>
            </a:r>
            <a:r>
              <a:rPr lang="es-CO" sz="1200">
                <a:effectLst/>
                <a:latin typeface="Nunito" pitchFamily="2" charset="0"/>
              </a:rPr>
              <a:t> </a:t>
            </a:r>
          </a:p>
          <a:p>
            <a:pPr marL="457200" indent="-457200">
              <a:lnSpc>
                <a:spcPct val="200000"/>
              </a:lnSpc>
            </a:pPr>
            <a:r>
              <a:rPr lang="es-CO" sz="1200" b="0" i="0" err="1">
                <a:solidFill>
                  <a:schemeClr val="tx1"/>
                </a:solidFill>
                <a:effectLst/>
                <a:latin typeface="Nunito" pitchFamily="2" charset="0"/>
              </a:rPr>
              <a:t>Laatikainen</a:t>
            </a:r>
            <a:r>
              <a:rPr lang="es-CO" sz="1200" b="0" i="0">
                <a:solidFill>
                  <a:schemeClr val="tx1"/>
                </a:solidFill>
                <a:effectLst/>
                <a:latin typeface="Nunito" pitchFamily="2" charset="0"/>
              </a:rPr>
              <a:t>, J. (2020). </a:t>
            </a:r>
            <a:r>
              <a:rPr lang="es-CO" sz="1200" b="0" i="1" err="1">
                <a:solidFill>
                  <a:schemeClr val="tx1"/>
                </a:solidFill>
                <a:effectLst/>
                <a:latin typeface="Nunito" pitchFamily="2" charset="0"/>
              </a:rPr>
              <a:t>desing</a:t>
            </a:r>
            <a:r>
              <a:rPr lang="es-CO" sz="1200" b="0" i="1">
                <a:solidFill>
                  <a:schemeClr val="tx1"/>
                </a:solidFill>
                <a:effectLst/>
                <a:latin typeface="Nunito" pitchFamily="2" charset="0"/>
              </a:rPr>
              <a:t> </a:t>
            </a:r>
            <a:r>
              <a:rPr lang="es-CO" sz="1200" b="0" i="1" err="1">
                <a:solidFill>
                  <a:schemeClr val="tx1"/>
                </a:solidFill>
                <a:effectLst/>
                <a:latin typeface="Nunito" pitchFamily="2" charset="0"/>
              </a:rPr>
              <a:t>of</a:t>
            </a:r>
            <a:r>
              <a:rPr lang="es-CO" sz="1200" b="0" i="1">
                <a:solidFill>
                  <a:schemeClr val="tx1"/>
                </a:solidFill>
                <a:effectLst/>
                <a:latin typeface="Nunito" pitchFamily="2" charset="0"/>
              </a:rPr>
              <a:t> </a:t>
            </a:r>
            <a:r>
              <a:rPr lang="es-CO" sz="1200" b="0" i="1" err="1">
                <a:solidFill>
                  <a:schemeClr val="tx1"/>
                </a:solidFill>
                <a:effectLst/>
                <a:latin typeface="Nunito" pitchFamily="2" charset="0"/>
              </a:rPr>
              <a:t>aphochromatic</a:t>
            </a:r>
            <a:r>
              <a:rPr lang="es-CO" sz="1200" b="0" i="1">
                <a:solidFill>
                  <a:schemeClr val="tx1"/>
                </a:solidFill>
                <a:effectLst/>
                <a:latin typeface="Nunito" pitchFamily="2" charset="0"/>
              </a:rPr>
              <a:t> </a:t>
            </a:r>
            <a:r>
              <a:rPr lang="es-CO" sz="1200" b="0" i="1" err="1">
                <a:solidFill>
                  <a:schemeClr val="tx1"/>
                </a:solidFill>
                <a:effectLst/>
                <a:latin typeface="Nunito" pitchFamily="2" charset="0"/>
              </a:rPr>
              <a:t>lenses</a:t>
            </a:r>
            <a:r>
              <a:rPr lang="es-CO" sz="1200" b="0" i="0">
                <a:solidFill>
                  <a:schemeClr val="tx1"/>
                </a:solidFill>
                <a:effectLst/>
                <a:latin typeface="Nunito" pitchFamily="2" charset="0"/>
              </a:rPr>
              <a:t>. </a:t>
            </a:r>
            <a:r>
              <a:rPr lang="es-CO" sz="1200" b="0" i="0" err="1">
                <a:solidFill>
                  <a:schemeClr val="tx1"/>
                </a:solidFill>
                <a:effectLst/>
                <a:latin typeface="Nunito" pitchFamily="2" charset="0"/>
              </a:rPr>
              <a:t>finland</a:t>
            </a:r>
            <a:r>
              <a:rPr lang="es-CO" sz="1200" b="0" i="0">
                <a:solidFill>
                  <a:schemeClr val="tx1"/>
                </a:solidFill>
                <a:effectLst/>
                <a:latin typeface="Nunito" pitchFamily="2" charset="0"/>
              </a:rPr>
              <a:t>. </a:t>
            </a:r>
          </a:p>
          <a:p>
            <a:pPr marL="457200" indent="-457200">
              <a:lnSpc>
                <a:spcPct val="200000"/>
              </a:lnSpc>
            </a:pPr>
            <a:r>
              <a:rPr lang="es-CO" sz="1200" i="1">
                <a:effectLst/>
                <a:latin typeface="Nunito" pitchFamily="2" charset="0"/>
              </a:rPr>
              <a:t>Telescopios refractores</a:t>
            </a:r>
            <a:r>
              <a:rPr lang="es-CO" sz="1200">
                <a:effectLst/>
                <a:latin typeface="Nunito" pitchFamily="2" charset="0"/>
              </a:rPr>
              <a:t>. (s/f). Telescopios.org. Recuperado el 2 de noviembre de 2023.</a:t>
            </a:r>
            <a:endParaRPr lang="es-CO" sz="1200">
              <a:latin typeface="Nunito" pitchFamily="2" charset="0"/>
            </a:endParaRPr>
          </a:p>
          <a:p>
            <a:pPr marL="139700" indent="0">
              <a:buNone/>
            </a:pPr>
            <a:endParaRPr lang="es-CO" sz="1200">
              <a:effectLst/>
              <a:latin typeface="Nunito" pitchFamily="2" charset="0"/>
            </a:endParaRPr>
          </a:p>
          <a:p>
            <a:r>
              <a:rPr lang="es-CO" sz="1200">
                <a:effectLst/>
              </a:rPr>
              <a:t>Wikipedia </a:t>
            </a:r>
            <a:r>
              <a:rPr lang="es-CO" sz="1200" err="1">
                <a:effectLst/>
              </a:rPr>
              <a:t>contributors</a:t>
            </a:r>
            <a:r>
              <a:rPr lang="es-CO" sz="1200">
                <a:effectLst/>
              </a:rPr>
              <a:t>. (s/f). Ecuación de </a:t>
            </a:r>
            <a:r>
              <a:rPr lang="es-CO" sz="1200" err="1">
                <a:effectLst/>
              </a:rPr>
              <a:t>Sellmeier</a:t>
            </a:r>
            <a:r>
              <a:rPr lang="es-CO" sz="1200">
                <a:effectLst/>
              </a:rPr>
              <a:t>. Wikipedia, </a:t>
            </a:r>
            <a:r>
              <a:rPr lang="es-CO" sz="1200" err="1">
                <a:effectLst/>
              </a:rPr>
              <a:t>The</a:t>
            </a:r>
            <a:r>
              <a:rPr lang="es-CO" sz="1200">
                <a:effectLst/>
              </a:rPr>
              <a:t> Free </a:t>
            </a:r>
            <a:r>
              <a:rPr lang="es-CO" sz="1200" err="1">
                <a:effectLst/>
              </a:rPr>
              <a:t>Encyclopedia</a:t>
            </a:r>
            <a:r>
              <a:rPr lang="es-CO" sz="1200">
                <a:effectLst/>
              </a:rPr>
              <a:t>. </a:t>
            </a:r>
          </a:p>
          <a:p>
            <a:endParaRPr lang="es-CO" sz="1200" b="1"/>
          </a:p>
          <a:p>
            <a:r>
              <a:rPr lang="es-CO" sz="1200"/>
              <a:t>NIMAX </a:t>
            </a:r>
            <a:r>
              <a:rPr lang="es-CO" sz="1200" err="1"/>
              <a:t>GmbH</a:t>
            </a:r>
            <a:r>
              <a:rPr lang="es-CO" sz="1200"/>
              <a:t>. (s/f). </a:t>
            </a:r>
            <a:r>
              <a:rPr lang="es-CO" sz="1200" err="1"/>
              <a:t>Apochromatic</a:t>
            </a:r>
            <a:r>
              <a:rPr lang="es-CO" sz="1200"/>
              <a:t> refractor Pro APO AP 61/360 </a:t>
            </a:r>
            <a:r>
              <a:rPr lang="es-CO" sz="1200" err="1"/>
              <a:t>Triplet</a:t>
            </a:r>
            <a:r>
              <a:rPr lang="es-CO" sz="1200"/>
              <a:t> ED OTA. </a:t>
            </a:r>
            <a:r>
              <a:rPr lang="es-CO" sz="1200" err="1"/>
              <a:t>Astroshop.Eu</a:t>
            </a:r>
            <a:r>
              <a:rPr lang="es-CO" sz="1200"/>
              <a:t>. Recuperado el 2 de noviembre de 2023.</a:t>
            </a:r>
          </a:p>
          <a:p>
            <a:endParaRPr lang="es-CO" sz="1200"/>
          </a:p>
          <a:p>
            <a:endParaRPr lang="es-CO" b="1"/>
          </a:p>
        </p:txBody>
      </p:sp>
      <p:grpSp>
        <p:nvGrpSpPr>
          <p:cNvPr id="6294" name="Google Shape;6294;p41"/>
          <p:cNvGrpSpPr/>
          <p:nvPr/>
        </p:nvGrpSpPr>
        <p:grpSpPr>
          <a:xfrm>
            <a:off x="4343406" y="1467374"/>
            <a:ext cx="4233994" cy="3154716"/>
            <a:chOff x="4572006" y="1467374"/>
            <a:chExt cx="4233994" cy="3154716"/>
          </a:xfrm>
        </p:grpSpPr>
        <p:grpSp>
          <p:nvGrpSpPr>
            <p:cNvPr id="6295" name="Google Shape;6295;p41"/>
            <p:cNvGrpSpPr/>
            <p:nvPr/>
          </p:nvGrpSpPr>
          <p:grpSpPr>
            <a:xfrm>
              <a:off x="4572006" y="1694914"/>
              <a:ext cx="858544" cy="356719"/>
              <a:chOff x="219125" y="484675"/>
              <a:chExt cx="1622650" cy="674200"/>
            </a:xfrm>
          </p:grpSpPr>
          <p:sp>
            <p:nvSpPr>
              <p:cNvPr id="6296" name="Google Shape;6296;p4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grpSp>
            <p:nvGrpSpPr>
              <p:cNvPr id="6297" name="Google Shape;6297;p4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298" name="Google Shape;6298;p4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9" name="Google Shape;6299;p4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0" name="Google Shape;6300;p4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01" name="Google Shape;6301;p41"/>
            <p:cNvGrpSpPr/>
            <p:nvPr/>
          </p:nvGrpSpPr>
          <p:grpSpPr>
            <a:xfrm>
              <a:off x="7362938" y="3900848"/>
              <a:ext cx="498909" cy="721242"/>
              <a:chOff x="8233275" y="1900925"/>
              <a:chExt cx="753525" cy="1089325"/>
            </a:xfrm>
          </p:grpSpPr>
          <p:sp>
            <p:nvSpPr>
              <p:cNvPr id="6302" name="Google Shape;6302;p4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03" name="Google Shape;6303;p4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4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4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6" name="Google Shape;6306;p41"/>
            <p:cNvGrpSpPr/>
            <p:nvPr/>
          </p:nvGrpSpPr>
          <p:grpSpPr>
            <a:xfrm>
              <a:off x="6552434" y="3438728"/>
              <a:ext cx="438102" cy="483364"/>
              <a:chOff x="6715777" y="3950739"/>
              <a:chExt cx="586325" cy="646900"/>
            </a:xfrm>
          </p:grpSpPr>
          <p:sp>
            <p:nvSpPr>
              <p:cNvPr id="6307" name="Google Shape;6307;p4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08" name="Google Shape;6308;p4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09" name="Google Shape;6309;p4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4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4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4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4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4" name="Google Shape;6314;p41"/>
            <p:cNvGrpSpPr/>
            <p:nvPr/>
          </p:nvGrpSpPr>
          <p:grpSpPr>
            <a:xfrm>
              <a:off x="8307102" y="1467374"/>
              <a:ext cx="498898" cy="708105"/>
              <a:chOff x="8082452" y="285774"/>
              <a:chExt cx="498898" cy="708105"/>
            </a:xfrm>
          </p:grpSpPr>
          <p:grpSp>
            <p:nvGrpSpPr>
              <p:cNvPr id="6315" name="Google Shape;6315;p4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6316" name="Google Shape;6316;p4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CO"/>
                </a:p>
              </p:txBody>
            </p:sp>
            <p:sp>
              <p:nvSpPr>
                <p:cNvPr id="6317" name="Google Shape;6317;p4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8" name="Google Shape;6318;p4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9" name="Google Shape;6319;p4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0" name="Google Shape;6320;p4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21" name="Google Shape;6321;p4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22" name="Google Shape;6322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REFERENCIAS BIBLIOGRÁFICAS</a:t>
            </a:r>
            <a:endParaRPr/>
          </a:p>
        </p:txBody>
      </p:sp>
      <p:sp>
        <p:nvSpPr>
          <p:cNvPr id="6323" name="Google Shape;6323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6324" name="Google Shape;6324;p41"/>
          <p:cNvGrpSpPr/>
          <p:nvPr/>
        </p:nvGrpSpPr>
        <p:grpSpPr>
          <a:xfrm>
            <a:off x="6540447" y="1467392"/>
            <a:ext cx="1762469" cy="1681235"/>
            <a:chOff x="2123250" y="1662949"/>
            <a:chExt cx="971700" cy="971700"/>
          </a:xfrm>
        </p:grpSpPr>
        <p:sp>
          <p:nvSpPr>
            <p:cNvPr id="6325" name="Google Shape;6325;p41"/>
            <p:cNvSpPr/>
            <p:nvPr/>
          </p:nvSpPr>
          <p:spPr>
            <a:xfrm rot="5400000">
              <a:off x="2123250" y="1662949"/>
              <a:ext cx="971700" cy="971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6" name="Google Shape;6326;p41"/>
            <p:cNvGrpSpPr/>
            <p:nvPr/>
          </p:nvGrpSpPr>
          <p:grpSpPr>
            <a:xfrm>
              <a:off x="2251382" y="1779430"/>
              <a:ext cx="715335" cy="739185"/>
              <a:chOff x="2154175" y="3313500"/>
              <a:chExt cx="909749" cy="940080"/>
            </a:xfrm>
          </p:grpSpPr>
          <p:sp>
            <p:nvSpPr>
              <p:cNvPr id="6327" name="Google Shape;6327;p41"/>
              <p:cNvSpPr/>
              <p:nvPr/>
            </p:nvSpPr>
            <p:spPr>
              <a:xfrm flipH="1">
                <a:off x="2154175" y="3542170"/>
                <a:ext cx="175140" cy="91184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833" extrusionOk="0">
                    <a:moveTo>
                      <a:pt x="115" y="1"/>
                    </a:moveTo>
                    <a:lnTo>
                      <a:pt x="1" y="629"/>
                    </a:lnTo>
                    <a:lnTo>
                      <a:pt x="1200" y="828"/>
                    </a:lnTo>
                    <a:cubicBezTo>
                      <a:pt x="1218" y="831"/>
                      <a:pt x="1236" y="832"/>
                      <a:pt x="1254" y="832"/>
                    </a:cubicBezTo>
                    <a:cubicBezTo>
                      <a:pt x="1406" y="832"/>
                      <a:pt x="1545" y="725"/>
                      <a:pt x="1570" y="572"/>
                    </a:cubicBezTo>
                    <a:cubicBezTo>
                      <a:pt x="1599" y="400"/>
                      <a:pt x="1485" y="229"/>
                      <a:pt x="1284" y="199"/>
                    </a:cubicBez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41"/>
              <p:cNvSpPr/>
              <p:nvPr/>
            </p:nvSpPr>
            <p:spPr>
              <a:xfrm flipH="1">
                <a:off x="2297904" y="3770183"/>
                <a:ext cx="665970" cy="483397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4416" extrusionOk="0">
                    <a:moveTo>
                      <a:pt x="2856" y="1"/>
                    </a:moveTo>
                    <a:lnTo>
                      <a:pt x="58" y="4085"/>
                    </a:lnTo>
                    <a:cubicBezTo>
                      <a:pt x="1" y="4169"/>
                      <a:pt x="30" y="4313"/>
                      <a:pt x="144" y="4370"/>
                    </a:cubicBezTo>
                    <a:cubicBezTo>
                      <a:pt x="174" y="4390"/>
                      <a:pt x="211" y="4400"/>
                      <a:pt x="249" y="4400"/>
                    </a:cubicBezTo>
                    <a:cubicBezTo>
                      <a:pt x="319" y="4400"/>
                      <a:pt x="393" y="4368"/>
                      <a:pt x="430" y="4313"/>
                    </a:cubicBezTo>
                    <a:lnTo>
                      <a:pt x="2799" y="914"/>
                    </a:lnTo>
                    <a:lnTo>
                      <a:pt x="2799" y="3370"/>
                    </a:lnTo>
                    <a:cubicBezTo>
                      <a:pt x="2799" y="3484"/>
                      <a:pt x="2913" y="3571"/>
                      <a:pt x="3027" y="3571"/>
                    </a:cubicBezTo>
                    <a:cubicBezTo>
                      <a:pt x="3141" y="3571"/>
                      <a:pt x="3228" y="3484"/>
                      <a:pt x="3228" y="3370"/>
                    </a:cubicBezTo>
                    <a:lnTo>
                      <a:pt x="3228" y="914"/>
                    </a:lnTo>
                    <a:lnTo>
                      <a:pt x="5654" y="4341"/>
                    </a:lnTo>
                    <a:cubicBezTo>
                      <a:pt x="5690" y="4395"/>
                      <a:pt x="5748" y="4416"/>
                      <a:pt x="5809" y="4416"/>
                    </a:cubicBezTo>
                    <a:cubicBezTo>
                      <a:pt x="5844" y="4416"/>
                      <a:pt x="5880" y="4409"/>
                      <a:pt x="5912" y="4398"/>
                    </a:cubicBezTo>
                    <a:lnTo>
                      <a:pt x="5939" y="4370"/>
                    </a:lnTo>
                    <a:cubicBezTo>
                      <a:pt x="6053" y="4313"/>
                      <a:pt x="6083" y="4169"/>
                      <a:pt x="6026" y="4085"/>
                    </a:cubicBezTo>
                    <a:lnTo>
                      <a:pt x="32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41"/>
              <p:cNvSpPr/>
              <p:nvPr/>
            </p:nvSpPr>
            <p:spPr>
              <a:xfrm flipH="1">
                <a:off x="2313663" y="3479666"/>
                <a:ext cx="162661" cy="163103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490" extrusionOk="0">
                    <a:moveTo>
                      <a:pt x="229" y="1"/>
                    </a:moveTo>
                    <a:lnTo>
                      <a:pt x="0" y="1314"/>
                    </a:lnTo>
                    <a:lnTo>
                      <a:pt x="971" y="1485"/>
                    </a:lnTo>
                    <a:cubicBezTo>
                      <a:pt x="988" y="1488"/>
                      <a:pt x="1005" y="1489"/>
                      <a:pt x="1022" y="1489"/>
                    </a:cubicBezTo>
                    <a:cubicBezTo>
                      <a:pt x="1175" y="1489"/>
                      <a:pt x="1317" y="1379"/>
                      <a:pt x="1344" y="1200"/>
                    </a:cubicBezTo>
                    <a:lnTo>
                      <a:pt x="1458" y="572"/>
                    </a:lnTo>
                    <a:cubicBezTo>
                      <a:pt x="1485" y="371"/>
                      <a:pt x="1371" y="199"/>
                      <a:pt x="1200" y="172"/>
                    </a:cubicBez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41"/>
              <p:cNvSpPr/>
              <p:nvPr/>
            </p:nvSpPr>
            <p:spPr>
              <a:xfrm flipH="1">
                <a:off x="2447977" y="3354658"/>
                <a:ext cx="525201" cy="30354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2773" extrusionOk="0">
                    <a:moveTo>
                      <a:pt x="344" y="1"/>
                    </a:moveTo>
                    <a:lnTo>
                      <a:pt x="1" y="2056"/>
                    </a:lnTo>
                    <a:lnTo>
                      <a:pt x="2513" y="2484"/>
                    </a:lnTo>
                    <a:cubicBezTo>
                      <a:pt x="2592" y="2191"/>
                      <a:pt x="2847" y="1996"/>
                      <a:pt x="3137" y="1996"/>
                    </a:cubicBezTo>
                    <a:cubicBezTo>
                      <a:pt x="3158" y="1996"/>
                      <a:pt x="3178" y="1997"/>
                      <a:pt x="3199" y="1999"/>
                    </a:cubicBezTo>
                    <a:cubicBezTo>
                      <a:pt x="3512" y="2027"/>
                      <a:pt x="3740" y="2312"/>
                      <a:pt x="3740" y="2627"/>
                    </a:cubicBezTo>
                    <a:lnTo>
                      <a:pt x="3740" y="2712"/>
                    </a:lnTo>
                    <a:lnTo>
                      <a:pt x="4083" y="2769"/>
                    </a:lnTo>
                    <a:cubicBezTo>
                      <a:pt x="4103" y="2772"/>
                      <a:pt x="4122" y="2773"/>
                      <a:pt x="4142" y="2773"/>
                    </a:cubicBezTo>
                    <a:cubicBezTo>
                      <a:pt x="4340" y="2773"/>
                      <a:pt x="4487" y="2637"/>
                      <a:pt x="4539" y="2456"/>
                    </a:cubicBezTo>
                    <a:lnTo>
                      <a:pt x="4768" y="1143"/>
                    </a:lnTo>
                    <a:cubicBezTo>
                      <a:pt x="4798" y="942"/>
                      <a:pt x="4654" y="743"/>
                      <a:pt x="4455" y="713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41"/>
              <p:cNvSpPr/>
              <p:nvPr/>
            </p:nvSpPr>
            <p:spPr>
              <a:xfrm flipH="1">
                <a:off x="2516718" y="3710963"/>
                <a:ext cx="225164" cy="5933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542" extrusionOk="0">
                    <a:moveTo>
                      <a:pt x="286" y="1"/>
                    </a:moveTo>
                    <a:cubicBezTo>
                      <a:pt x="115" y="1"/>
                      <a:pt x="1" y="115"/>
                      <a:pt x="1" y="256"/>
                    </a:cubicBezTo>
                    <a:cubicBezTo>
                      <a:pt x="1" y="428"/>
                      <a:pt x="115" y="542"/>
                      <a:pt x="286" y="542"/>
                    </a:cubicBezTo>
                    <a:lnTo>
                      <a:pt x="1771" y="542"/>
                    </a:lnTo>
                    <a:cubicBezTo>
                      <a:pt x="1913" y="542"/>
                      <a:pt x="2056" y="428"/>
                      <a:pt x="2056" y="256"/>
                    </a:cubicBezTo>
                    <a:cubicBezTo>
                      <a:pt x="2056" y="115"/>
                      <a:pt x="1913" y="1"/>
                      <a:pt x="17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41"/>
              <p:cNvSpPr/>
              <p:nvPr/>
            </p:nvSpPr>
            <p:spPr>
              <a:xfrm flipH="1">
                <a:off x="2563677" y="3573148"/>
                <a:ext cx="137704" cy="136722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49" extrusionOk="0">
                    <a:moveTo>
                      <a:pt x="659" y="403"/>
                    </a:moveTo>
                    <a:cubicBezTo>
                      <a:pt x="773" y="403"/>
                      <a:pt x="887" y="488"/>
                      <a:pt x="887" y="631"/>
                    </a:cubicBezTo>
                    <a:cubicBezTo>
                      <a:pt x="887" y="746"/>
                      <a:pt x="773" y="860"/>
                      <a:pt x="659" y="860"/>
                    </a:cubicBezTo>
                    <a:cubicBezTo>
                      <a:pt x="515" y="860"/>
                      <a:pt x="401" y="746"/>
                      <a:pt x="401" y="631"/>
                    </a:cubicBezTo>
                    <a:cubicBezTo>
                      <a:pt x="401" y="488"/>
                      <a:pt x="515" y="403"/>
                      <a:pt x="659" y="403"/>
                    </a:cubicBezTo>
                    <a:close/>
                    <a:moveTo>
                      <a:pt x="654" y="0"/>
                    </a:moveTo>
                    <a:cubicBezTo>
                      <a:pt x="364" y="0"/>
                      <a:pt x="109" y="195"/>
                      <a:pt x="30" y="488"/>
                    </a:cubicBezTo>
                    <a:cubicBezTo>
                      <a:pt x="1" y="716"/>
                      <a:pt x="58" y="944"/>
                      <a:pt x="229" y="1088"/>
                    </a:cubicBezTo>
                    <a:cubicBezTo>
                      <a:pt x="358" y="1198"/>
                      <a:pt x="498" y="1249"/>
                      <a:pt x="634" y="1249"/>
                    </a:cubicBezTo>
                    <a:cubicBezTo>
                      <a:pt x="711" y="1249"/>
                      <a:pt x="786" y="1233"/>
                      <a:pt x="857" y="1202"/>
                    </a:cubicBezTo>
                    <a:cubicBezTo>
                      <a:pt x="1086" y="1116"/>
                      <a:pt x="1230" y="944"/>
                      <a:pt x="1257" y="716"/>
                    </a:cubicBezTo>
                    <a:lnTo>
                      <a:pt x="1257" y="631"/>
                    </a:lnTo>
                    <a:cubicBezTo>
                      <a:pt x="1257" y="316"/>
                      <a:pt x="1029" y="31"/>
                      <a:pt x="716" y="3"/>
                    </a:cubicBezTo>
                    <a:cubicBezTo>
                      <a:pt x="695" y="1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41"/>
              <p:cNvSpPr/>
              <p:nvPr/>
            </p:nvSpPr>
            <p:spPr>
              <a:xfrm flipH="1">
                <a:off x="2604178" y="3617153"/>
                <a:ext cx="53418" cy="5013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8" extrusionOk="0">
                    <a:moveTo>
                      <a:pt x="259" y="1"/>
                    </a:moveTo>
                    <a:cubicBezTo>
                      <a:pt x="115" y="1"/>
                      <a:pt x="1" y="86"/>
                      <a:pt x="1" y="229"/>
                    </a:cubicBezTo>
                    <a:cubicBezTo>
                      <a:pt x="1" y="344"/>
                      <a:pt x="115" y="458"/>
                      <a:pt x="259" y="458"/>
                    </a:cubicBezTo>
                    <a:cubicBezTo>
                      <a:pt x="373" y="458"/>
                      <a:pt x="487" y="344"/>
                      <a:pt x="487" y="229"/>
                    </a:cubicBezTo>
                    <a:cubicBezTo>
                      <a:pt x="487" y="86"/>
                      <a:pt x="373" y="1"/>
                      <a:pt x="2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41"/>
              <p:cNvSpPr/>
              <p:nvPr/>
            </p:nvSpPr>
            <p:spPr>
              <a:xfrm flipH="1">
                <a:off x="2932459" y="3313500"/>
                <a:ext cx="131464" cy="294789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693" extrusionOk="0">
                    <a:moveTo>
                      <a:pt x="692" y="0"/>
                    </a:moveTo>
                    <a:cubicBezTo>
                      <a:pt x="544" y="0"/>
                      <a:pt x="427" y="105"/>
                      <a:pt x="401" y="233"/>
                    </a:cubicBezTo>
                    <a:lnTo>
                      <a:pt x="31" y="2288"/>
                    </a:lnTo>
                    <a:cubicBezTo>
                      <a:pt x="1" y="2460"/>
                      <a:pt x="115" y="2631"/>
                      <a:pt x="286" y="2631"/>
                    </a:cubicBezTo>
                    <a:lnTo>
                      <a:pt x="458" y="2688"/>
                    </a:lnTo>
                    <a:cubicBezTo>
                      <a:pt x="476" y="2691"/>
                      <a:pt x="494" y="2693"/>
                      <a:pt x="512" y="2693"/>
                    </a:cubicBezTo>
                    <a:cubicBezTo>
                      <a:pt x="664" y="2693"/>
                      <a:pt x="803" y="2585"/>
                      <a:pt x="830" y="2432"/>
                    </a:cubicBezTo>
                    <a:lnTo>
                      <a:pt x="1173" y="377"/>
                    </a:lnTo>
                    <a:cubicBezTo>
                      <a:pt x="1200" y="205"/>
                      <a:pt x="1086" y="62"/>
                      <a:pt x="915" y="34"/>
                    </a:cubicBezTo>
                    <a:lnTo>
                      <a:pt x="743" y="4"/>
                    </a:lnTo>
                    <a:cubicBezTo>
                      <a:pt x="726" y="2"/>
                      <a:pt x="709" y="0"/>
                      <a:pt x="6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35" name="Google Shape;6335;p41"/>
          <p:cNvGrpSpPr/>
          <p:nvPr/>
        </p:nvGrpSpPr>
        <p:grpSpPr>
          <a:xfrm>
            <a:off x="5990196" y="3334776"/>
            <a:ext cx="1222137" cy="1203838"/>
            <a:chOff x="5464750" y="1520625"/>
            <a:chExt cx="465700" cy="472575"/>
          </a:xfrm>
        </p:grpSpPr>
        <p:sp>
          <p:nvSpPr>
            <p:cNvPr id="6336" name="Google Shape;6336;p41"/>
            <p:cNvSpPr/>
            <p:nvPr/>
          </p:nvSpPr>
          <p:spPr>
            <a:xfrm>
              <a:off x="5464750" y="1520625"/>
              <a:ext cx="465700" cy="472575"/>
            </a:xfrm>
            <a:custGeom>
              <a:avLst/>
              <a:gdLst/>
              <a:ahLst/>
              <a:cxnLst/>
              <a:rect l="l" t="t" r="r" b="b"/>
              <a:pathLst>
                <a:path w="18628" h="18903" extrusionOk="0">
                  <a:moveTo>
                    <a:pt x="9165" y="0"/>
                  </a:moveTo>
                  <a:cubicBezTo>
                    <a:pt x="4010" y="0"/>
                    <a:pt x="1" y="4308"/>
                    <a:pt x="1" y="9463"/>
                  </a:cubicBezTo>
                  <a:cubicBezTo>
                    <a:pt x="1" y="12601"/>
                    <a:pt x="1719" y="15465"/>
                    <a:pt x="4010" y="17184"/>
                  </a:cubicBezTo>
                  <a:cubicBezTo>
                    <a:pt x="5156" y="17756"/>
                    <a:pt x="6301" y="18329"/>
                    <a:pt x="7745" y="18627"/>
                  </a:cubicBezTo>
                  <a:cubicBezTo>
                    <a:pt x="8020" y="18627"/>
                    <a:pt x="8593" y="18902"/>
                    <a:pt x="9165" y="18902"/>
                  </a:cubicBezTo>
                  <a:cubicBezTo>
                    <a:pt x="11182" y="18902"/>
                    <a:pt x="12900" y="18054"/>
                    <a:pt x="14320" y="17184"/>
                  </a:cubicBezTo>
                  <a:cubicBezTo>
                    <a:pt x="16909" y="15465"/>
                    <a:pt x="18628" y="12601"/>
                    <a:pt x="18628" y="9463"/>
                  </a:cubicBezTo>
                  <a:cubicBezTo>
                    <a:pt x="18628" y="4308"/>
                    <a:pt x="14320" y="0"/>
                    <a:pt x="9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41"/>
            <p:cNvSpPr/>
            <p:nvPr/>
          </p:nvSpPr>
          <p:spPr>
            <a:xfrm>
              <a:off x="5601075" y="1534950"/>
              <a:ext cx="92825" cy="100250"/>
            </a:xfrm>
            <a:custGeom>
              <a:avLst/>
              <a:gdLst/>
              <a:ahLst/>
              <a:cxnLst/>
              <a:rect l="l" t="t" r="r" b="b"/>
              <a:pathLst>
                <a:path w="3713" h="4010" extrusionOk="0">
                  <a:moveTo>
                    <a:pt x="1719" y="0"/>
                  </a:moveTo>
                  <a:lnTo>
                    <a:pt x="1719" y="1718"/>
                  </a:lnTo>
                  <a:lnTo>
                    <a:pt x="1" y="2016"/>
                  </a:lnTo>
                  <a:lnTo>
                    <a:pt x="1719" y="2291"/>
                  </a:lnTo>
                  <a:lnTo>
                    <a:pt x="1719" y="4010"/>
                  </a:lnTo>
                  <a:lnTo>
                    <a:pt x="1994" y="2291"/>
                  </a:lnTo>
                  <a:lnTo>
                    <a:pt x="3712" y="2016"/>
                  </a:lnTo>
                  <a:lnTo>
                    <a:pt x="1994" y="1718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41"/>
            <p:cNvSpPr/>
            <p:nvPr/>
          </p:nvSpPr>
          <p:spPr>
            <a:xfrm>
              <a:off x="5837075" y="1742850"/>
              <a:ext cx="71625" cy="71625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1444" y="1"/>
                  </a:moveTo>
                  <a:lnTo>
                    <a:pt x="1444" y="1421"/>
                  </a:lnTo>
                  <a:lnTo>
                    <a:pt x="0" y="1421"/>
                  </a:lnTo>
                  <a:lnTo>
                    <a:pt x="1444" y="1719"/>
                  </a:lnTo>
                  <a:lnTo>
                    <a:pt x="1444" y="2865"/>
                  </a:lnTo>
                  <a:lnTo>
                    <a:pt x="1719" y="1719"/>
                  </a:lnTo>
                  <a:lnTo>
                    <a:pt x="2864" y="1421"/>
                  </a:lnTo>
                  <a:lnTo>
                    <a:pt x="1719" y="1421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41"/>
            <p:cNvSpPr/>
            <p:nvPr/>
          </p:nvSpPr>
          <p:spPr>
            <a:xfrm>
              <a:off x="5536350" y="1635175"/>
              <a:ext cx="57300" cy="64750"/>
            </a:xfrm>
            <a:custGeom>
              <a:avLst/>
              <a:gdLst/>
              <a:ahLst/>
              <a:cxnLst/>
              <a:rect l="l" t="t" r="r" b="b"/>
              <a:pathLst>
                <a:path w="2292" h="2590" extrusionOk="0">
                  <a:moveTo>
                    <a:pt x="1146" y="1"/>
                  </a:moveTo>
                  <a:lnTo>
                    <a:pt x="871" y="1146"/>
                  </a:lnTo>
                  <a:lnTo>
                    <a:pt x="1" y="1146"/>
                  </a:lnTo>
                  <a:lnTo>
                    <a:pt x="871" y="1444"/>
                  </a:lnTo>
                  <a:lnTo>
                    <a:pt x="1146" y="2590"/>
                  </a:lnTo>
                  <a:lnTo>
                    <a:pt x="1146" y="1444"/>
                  </a:lnTo>
                  <a:lnTo>
                    <a:pt x="2292" y="1146"/>
                  </a:lnTo>
                  <a:lnTo>
                    <a:pt x="1146" y="1146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41"/>
            <p:cNvSpPr/>
            <p:nvPr/>
          </p:nvSpPr>
          <p:spPr>
            <a:xfrm>
              <a:off x="5550675" y="1642625"/>
              <a:ext cx="293875" cy="350575"/>
            </a:xfrm>
            <a:custGeom>
              <a:avLst/>
              <a:gdLst/>
              <a:ahLst/>
              <a:cxnLst/>
              <a:rect l="l" t="t" r="r" b="b"/>
              <a:pathLst>
                <a:path w="11755" h="14023" extrusionOk="0">
                  <a:moveTo>
                    <a:pt x="4010" y="0"/>
                  </a:moveTo>
                  <a:cubicBezTo>
                    <a:pt x="1719" y="848"/>
                    <a:pt x="1" y="3139"/>
                    <a:pt x="1" y="5728"/>
                  </a:cubicBezTo>
                  <a:cubicBezTo>
                    <a:pt x="1" y="6576"/>
                    <a:pt x="298" y="7721"/>
                    <a:pt x="573" y="8592"/>
                  </a:cubicBezTo>
                  <a:lnTo>
                    <a:pt x="573" y="12304"/>
                  </a:lnTo>
                  <a:cubicBezTo>
                    <a:pt x="2017" y="13174"/>
                    <a:pt x="4010" y="14022"/>
                    <a:pt x="5728" y="14022"/>
                  </a:cubicBezTo>
                  <a:cubicBezTo>
                    <a:pt x="7745" y="14022"/>
                    <a:pt x="9463" y="13174"/>
                    <a:pt x="10883" y="12304"/>
                  </a:cubicBezTo>
                  <a:lnTo>
                    <a:pt x="10883" y="8592"/>
                  </a:lnTo>
                  <a:cubicBezTo>
                    <a:pt x="11456" y="7721"/>
                    <a:pt x="11754" y="6576"/>
                    <a:pt x="11754" y="5728"/>
                  </a:cubicBezTo>
                  <a:cubicBezTo>
                    <a:pt x="11754" y="3139"/>
                    <a:pt x="10036" y="848"/>
                    <a:pt x="7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41"/>
            <p:cNvSpPr/>
            <p:nvPr/>
          </p:nvSpPr>
          <p:spPr>
            <a:xfrm>
              <a:off x="5550675" y="1642625"/>
              <a:ext cx="114575" cy="221700"/>
            </a:xfrm>
            <a:custGeom>
              <a:avLst/>
              <a:gdLst/>
              <a:ahLst/>
              <a:cxnLst/>
              <a:rect l="l" t="t" r="r" b="b"/>
              <a:pathLst>
                <a:path w="4583" h="8868" extrusionOk="0">
                  <a:moveTo>
                    <a:pt x="4010" y="0"/>
                  </a:moveTo>
                  <a:cubicBezTo>
                    <a:pt x="1719" y="848"/>
                    <a:pt x="1" y="3139"/>
                    <a:pt x="1" y="5728"/>
                  </a:cubicBezTo>
                  <a:cubicBezTo>
                    <a:pt x="1" y="6576"/>
                    <a:pt x="298" y="7721"/>
                    <a:pt x="573" y="8592"/>
                  </a:cubicBezTo>
                  <a:lnTo>
                    <a:pt x="573" y="8867"/>
                  </a:lnTo>
                  <a:lnTo>
                    <a:pt x="4583" y="8867"/>
                  </a:lnTo>
                  <a:cubicBezTo>
                    <a:pt x="4583" y="8867"/>
                    <a:pt x="2589" y="7447"/>
                    <a:pt x="2292" y="4583"/>
                  </a:cubicBezTo>
                  <a:cubicBezTo>
                    <a:pt x="2292" y="1719"/>
                    <a:pt x="4010" y="1"/>
                    <a:pt x="4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41"/>
            <p:cNvSpPr/>
            <p:nvPr/>
          </p:nvSpPr>
          <p:spPr>
            <a:xfrm>
              <a:off x="5565000" y="1871725"/>
              <a:ext cx="93375" cy="114600"/>
            </a:xfrm>
            <a:custGeom>
              <a:avLst/>
              <a:gdLst/>
              <a:ahLst/>
              <a:cxnLst/>
              <a:rect l="l" t="t" r="r" b="b"/>
              <a:pathLst>
                <a:path w="3735" h="4584" extrusionOk="0">
                  <a:moveTo>
                    <a:pt x="0" y="1"/>
                  </a:moveTo>
                  <a:lnTo>
                    <a:pt x="0" y="3140"/>
                  </a:lnTo>
                  <a:cubicBezTo>
                    <a:pt x="1146" y="3712"/>
                    <a:pt x="2291" y="4285"/>
                    <a:pt x="3735" y="4583"/>
                  </a:cubicBezTo>
                  <a:lnTo>
                    <a:pt x="3735" y="2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41"/>
            <p:cNvSpPr/>
            <p:nvPr/>
          </p:nvSpPr>
          <p:spPr>
            <a:xfrm>
              <a:off x="5565000" y="1857425"/>
              <a:ext cx="257775" cy="28650"/>
            </a:xfrm>
            <a:custGeom>
              <a:avLst/>
              <a:gdLst/>
              <a:ahLst/>
              <a:cxnLst/>
              <a:rect l="l" t="t" r="r" b="b"/>
              <a:pathLst>
                <a:path w="10311" h="1146" extrusionOk="0">
                  <a:moveTo>
                    <a:pt x="0" y="0"/>
                  </a:moveTo>
                  <a:lnTo>
                    <a:pt x="0" y="1146"/>
                  </a:lnTo>
                  <a:lnTo>
                    <a:pt x="10310" y="1146"/>
                  </a:lnTo>
                  <a:lnTo>
                    <a:pt x="10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41"/>
            <p:cNvSpPr/>
            <p:nvPr/>
          </p:nvSpPr>
          <p:spPr>
            <a:xfrm>
              <a:off x="5593625" y="1892925"/>
              <a:ext cx="14350" cy="50425"/>
            </a:xfrm>
            <a:custGeom>
              <a:avLst/>
              <a:gdLst/>
              <a:ahLst/>
              <a:cxnLst/>
              <a:rect l="l" t="t" r="r" b="b"/>
              <a:pathLst>
                <a:path w="574" h="2017" extrusionOk="0">
                  <a:moveTo>
                    <a:pt x="299" y="1"/>
                  </a:moveTo>
                  <a:cubicBezTo>
                    <a:pt x="1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574" y="2017"/>
                  </a:lnTo>
                  <a:lnTo>
                    <a:pt x="574" y="573"/>
                  </a:lnTo>
                  <a:cubicBezTo>
                    <a:pt x="574" y="298"/>
                    <a:pt x="299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41"/>
            <p:cNvSpPr/>
            <p:nvPr/>
          </p:nvSpPr>
          <p:spPr>
            <a:xfrm>
              <a:off x="5665225" y="1892925"/>
              <a:ext cx="21800" cy="50425"/>
            </a:xfrm>
            <a:custGeom>
              <a:avLst/>
              <a:gdLst/>
              <a:ahLst/>
              <a:cxnLst/>
              <a:rect l="l" t="t" r="r" b="b"/>
              <a:pathLst>
                <a:path w="872" h="2017" extrusionOk="0">
                  <a:moveTo>
                    <a:pt x="574" y="1"/>
                  </a:moveTo>
                  <a:cubicBezTo>
                    <a:pt x="299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871" y="2017"/>
                  </a:lnTo>
                  <a:lnTo>
                    <a:pt x="871" y="573"/>
                  </a:lnTo>
                  <a:cubicBezTo>
                    <a:pt x="871" y="298"/>
                    <a:pt x="574" y="1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41"/>
            <p:cNvSpPr/>
            <p:nvPr/>
          </p:nvSpPr>
          <p:spPr>
            <a:xfrm>
              <a:off x="5787225" y="1892925"/>
              <a:ext cx="14350" cy="50425"/>
            </a:xfrm>
            <a:custGeom>
              <a:avLst/>
              <a:gdLst/>
              <a:ahLst/>
              <a:cxnLst/>
              <a:rect l="l" t="t" r="r" b="b"/>
              <a:pathLst>
                <a:path w="574" h="2017" extrusionOk="0">
                  <a:moveTo>
                    <a:pt x="276" y="1"/>
                  </a:moveTo>
                  <a:cubicBezTo>
                    <a:pt x="1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574" y="2017"/>
                  </a:lnTo>
                  <a:lnTo>
                    <a:pt x="574" y="573"/>
                  </a:lnTo>
                  <a:cubicBezTo>
                    <a:pt x="574" y="298"/>
                    <a:pt x="574" y="1"/>
                    <a:pt x="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41"/>
            <p:cNvSpPr/>
            <p:nvPr/>
          </p:nvSpPr>
          <p:spPr>
            <a:xfrm>
              <a:off x="5629725" y="1892925"/>
              <a:ext cx="14350" cy="50425"/>
            </a:xfrm>
            <a:custGeom>
              <a:avLst/>
              <a:gdLst/>
              <a:ahLst/>
              <a:cxnLst/>
              <a:rect l="l" t="t" r="r" b="b"/>
              <a:pathLst>
                <a:path w="574" h="2017" extrusionOk="0">
                  <a:moveTo>
                    <a:pt x="275" y="1"/>
                  </a:moveTo>
                  <a:cubicBezTo>
                    <a:pt x="275" y="1"/>
                    <a:pt x="0" y="298"/>
                    <a:pt x="0" y="573"/>
                  </a:cubicBezTo>
                  <a:lnTo>
                    <a:pt x="0" y="2017"/>
                  </a:lnTo>
                  <a:lnTo>
                    <a:pt x="573" y="2017"/>
                  </a:lnTo>
                  <a:lnTo>
                    <a:pt x="573" y="573"/>
                  </a:lnTo>
                  <a:cubicBezTo>
                    <a:pt x="573" y="298"/>
                    <a:pt x="573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41"/>
            <p:cNvSpPr/>
            <p:nvPr/>
          </p:nvSpPr>
          <p:spPr>
            <a:xfrm>
              <a:off x="5744275" y="1892925"/>
              <a:ext cx="21225" cy="50425"/>
            </a:xfrm>
            <a:custGeom>
              <a:avLst/>
              <a:gdLst/>
              <a:ahLst/>
              <a:cxnLst/>
              <a:rect l="l" t="t" r="r" b="b"/>
              <a:pathLst>
                <a:path w="849" h="2017" extrusionOk="0">
                  <a:moveTo>
                    <a:pt x="573" y="1"/>
                  </a:moveTo>
                  <a:cubicBezTo>
                    <a:pt x="275" y="1"/>
                    <a:pt x="1" y="298"/>
                    <a:pt x="1" y="573"/>
                  </a:cubicBezTo>
                  <a:lnTo>
                    <a:pt x="1" y="2017"/>
                  </a:lnTo>
                  <a:lnTo>
                    <a:pt x="848" y="2017"/>
                  </a:lnTo>
                  <a:lnTo>
                    <a:pt x="848" y="573"/>
                  </a:lnTo>
                  <a:cubicBezTo>
                    <a:pt x="848" y="298"/>
                    <a:pt x="573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41"/>
            <p:cNvSpPr/>
            <p:nvPr/>
          </p:nvSpPr>
          <p:spPr>
            <a:xfrm>
              <a:off x="5708200" y="1892925"/>
              <a:ext cx="14325" cy="50425"/>
            </a:xfrm>
            <a:custGeom>
              <a:avLst/>
              <a:gdLst/>
              <a:ahLst/>
              <a:cxnLst/>
              <a:rect l="l" t="t" r="r" b="b"/>
              <a:pathLst>
                <a:path w="573" h="2017" extrusionOk="0">
                  <a:moveTo>
                    <a:pt x="298" y="1"/>
                  </a:moveTo>
                  <a:cubicBezTo>
                    <a:pt x="0" y="1"/>
                    <a:pt x="0" y="298"/>
                    <a:pt x="0" y="573"/>
                  </a:cubicBezTo>
                  <a:lnTo>
                    <a:pt x="0" y="2017"/>
                  </a:lnTo>
                  <a:lnTo>
                    <a:pt x="573" y="2017"/>
                  </a:lnTo>
                  <a:lnTo>
                    <a:pt x="573" y="573"/>
                  </a:lnTo>
                  <a:cubicBezTo>
                    <a:pt x="573" y="298"/>
                    <a:pt x="573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1"/>
            <p:cNvSpPr/>
            <p:nvPr/>
          </p:nvSpPr>
          <p:spPr>
            <a:xfrm>
              <a:off x="5693875" y="1642625"/>
              <a:ext cx="150675" cy="135775"/>
            </a:xfrm>
            <a:custGeom>
              <a:avLst/>
              <a:gdLst/>
              <a:ahLst/>
              <a:cxnLst/>
              <a:rect l="l" t="t" r="r" b="b"/>
              <a:pathLst>
                <a:path w="6027" h="5431" extrusionOk="0">
                  <a:moveTo>
                    <a:pt x="0" y="0"/>
                  </a:moveTo>
                  <a:cubicBezTo>
                    <a:pt x="573" y="275"/>
                    <a:pt x="1146" y="573"/>
                    <a:pt x="1719" y="1146"/>
                  </a:cubicBezTo>
                  <a:cubicBezTo>
                    <a:pt x="2589" y="1719"/>
                    <a:pt x="3162" y="2292"/>
                    <a:pt x="3437" y="3139"/>
                  </a:cubicBezTo>
                  <a:cubicBezTo>
                    <a:pt x="3735" y="3712"/>
                    <a:pt x="4010" y="4583"/>
                    <a:pt x="4010" y="5430"/>
                  </a:cubicBezTo>
                  <a:lnTo>
                    <a:pt x="6026" y="5430"/>
                  </a:lnTo>
                  <a:cubicBezTo>
                    <a:pt x="6026" y="4010"/>
                    <a:pt x="5453" y="2864"/>
                    <a:pt x="4583" y="1994"/>
                  </a:cubicBezTo>
                  <a:cubicBezTo>
                    <a:pt x="4010" y="1146"/>
                    <a:pt x="3437" y="848"/>
                    <a:pt x="2589" y="275"/>
                  </a:cubicBezTo>
                  <a:cubicBezTo>
                    <a:pt x="2291" y="275"/>
                    <a:pt x="2017" y="275"/>
                    <a:pt x="1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41"/>
            <p:cNvSpPr/>
            <p:nvPr/>
          </p:nvSpPr>
          <p:spPr>
            <a:xfrm>
              <a:off x="5693875" y="1642625"/>
              <a:ext cx="143225" cy="135775"/>
            </a:xfrm>
            <a:custGeom>
              <a:avLst/>
              <a:gdLst/>
              <a:ahLst/>
              <a:cxnLst/>
              <a:rect l="l" t="t" r="r" b="b"/>
              <a:pathLst>
                <a:path w="5729" h="5431" extrusionOk="0">
                  <a:moveTo>
                    <a:pt x="0" y="0"/>
                  </a:moveTo>
                  <a:cubicBezTo>
                    <a:pt x="573" y="275"/>
                    <a:pt x="1146" y="573"/>
                    <a:pt x="1719" y="1146"/>
                  </a:cubicBezTo>
                  <a:cubicBezTo>
                    <a:pt x="2589" y="1719"/>
                    <a:pt x="3162" y="2292"/>
                    <a:pt x="3437" y="3139"/>
                  </a:cubicBezTo>
                  <a:cubicBezTo>
                    <a:pt x="3735" y="3712"/>
                    <a:pt x="4010" y="4583"/>
                    <a:pt x="4010" y="5430"/>
                  </a:cubicBezTo>
                  <a:lnTo>
                    <a:pt x="5728" y="5430"/>
                  </a:lnTo>
                  <a:cubicBezTo>
                    <a:pt x="5728" y="4010"/>
                    <a:pt x="5155" y="2864"/>
                    <a:pt x="4308" y="1994"/>
                  </a:cubicBezTo>
                  <a:cubicBezTo>
                    <a:pt x="3735" y="1146"/>
                    <a:pt x="3162" y="848"/>
                    <a:pt x="2291" y="275"/>
                  </a:cubicBezTo>
                  <a:cubicBezTo>
                    <a:pt x="2017" y="275"/>
                    <a:pt x="1719" y="275"/>
                    <a:pt x="1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41"/>
            <p:cNvSpPr/>
            <p:nvPr/>
          </p:nvSpPr>
          <p:spPr>
            <a:xfrm>
              <a:off x="5736825" y="1613975"/>
              <a:ext cx="107725" cy="107150"/>
            </a:xfrm>
            <a:custGeom>
              <a:avLst/>
              <a:gdLst/>
              <a:ahLst/>
              <a:cxnLst/>
              <a:rect l="l" t="t" r="r" b="b"/>
              <a:pathLst>
                <a:path w="4309" h="4286" extrusionOk="0">
                  <a:moveTo>
                    <a:pt x="2292" y="1"/>
                  </a:moveTo>
                  <a:lnTo>
                    <a:pt x="871" y="1421"/>
                  </a:lnTo>
                  <a:lnTo>
                    <a:pt x="1" y="2292"/>
                  </a:lnTo>
                  <a:cubicBezTo>
                    <a:pt x="573" y="2567"/>
                    <a:pt x="871" y="2865"/>
                    <a:pt x="1146" y="3438"/>
                  </a:cubicBezTo>
                  <a:cubicBezTo>
                    <a:pt x="1444" y="3712"/>
                    <a:pt x="1444" y="4010"/>
                    <a:pt x="1719" y="4285"/>
                  </a:cubicBezTo>
                  <a:lnTo>
                    <a:pt x="4308" y="1719"/>
                  </a:lnTo>
                  <a:lnTo>
                    <a:pt x="3437" y="1146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1"/>
            <p:cNvSpPr/>
            <p:nvPr/>
          </p:nvSpPr>
          <p:spPr>
            <a:xfrm>
              <a:off x="5765475" y="1642625"/>
              <a:ext cx="79075" cy="78500"/>
            </a:xfrm>
            <a:custGeom>
              <a:avLst/>
              <a:gdLst/>
              <a:ahLst/>
              <a:cxnLst/>
              <a:rect l="l" t="t" r="r" b="b"/>
              <a:pathLst>
                <a:path w="3163" h="3140" extrusionOk="0">
                  <a:moveTo>
                    <a:pt x="2291" y="0"/>
                  </a:moveTo>
                  <a:lnTo>
                    <a:pt x="0" y="2292"/>
                  </a:lnTo>
                  <a:cubicBezTo>
                    <a:pt x="298" y="2566"/>
                    <a:pt x="298" y="2864"/>
                    <a:pt x="573" y="3139"/>
                  </a:cubicBezTo>
                  <a:lnTo>
                    <a:pt x="3162" y="573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41"/>
            <p:cNvSpPr/>
            <p:nvPr/>
          </p:nvSpPr>
          <p:spPr>
            <a:xfrm>
              <a:off x="5787225" y="1609050"/>
              <a:ext cx="64175" cy="50750"/>
            </a:xfrm>
            <a:custGeom>
              <a:avLst/>
              <a:gdLst/>
              <a:ahLst/>
              <a:cxnLst/>
              <a:rect l="l" t="t" r="r" b="b"/>
              <a:pathLst>
                <a:path w="2567" h="2030" extrusionOk="0">
                  <a:moveTo>
                    <a:pt x="859" y="1"/>
                  </a:moveTo>
                  <a:cubicBezTo>
                    <a:pt x="622" y="1"/>
                    <a:pt x="401" y="73"/>
                    <a:pt x="276" y="198"/>
                  </a:cubicBezTo>
                  <a:cubicBezTo>
                    <a:pt x="1" y="473"/>
                    <a:pt x="276" y="1046"/>
                    <a:pt x="849" y="1618"/>
                  </a:cubicBezTo>
                  <a:cubicBezTo>
                    <a:pt x="1060" y="1830"/>
                    <a:pt x="1410" y="2030"/>
                    <a:pt x="1693" y="2030"/>
                  </a:cubicBezTo>
                  <a:cubicBezTo>
                    <a:pt x="1809" y="2030"/>
                    <a:pt x="1914" y="1996"/>
                    <a:pt x="1994" y="1916"/>
                  </a:cubicBezTo>
                  <a:lnTo>
                    <a:pt x="2292" y="1916"/>
                  </a:lnTo>
                  <a:cubicBezTo>
                    <a:pt x="2567" y="1618"/>
                    <a:pt x="2292" y="1046"/>
                    <a:pt x="1719" y="473"/>
                  </a:cubicBezTo>
                  <a:cubicBezTo>
                    <a:pt x="1546" y="140"/>
                    <a:pt x="1187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41"/>
            <p:cNvSpPr/>
            <p:nvPr/>
          </p:nvSpPr>
          <p:spPr>
            <a:xfrm>
              <a:off x="5787225" y="1613975"/>
              <a:ext cx="57325" cy="45825"/>
            </a:xfrm>
            <a:custGeom>
              <a:avLst/>
              <a:gdLst/>
              <a:ahLst/>
              <a:cxnLst/>
              <a:rect l="l" t="t" r="r" b="b"/>
              <a:pathLst>
                <a:path w="2293" h="1833" extrusionOk="0">
                  <a:moveTo>
                    <a:pt x="276" y="1"/>
                  </a:moveTo>
                  <a:cubicBezTo>
                    <a:pt x="1" y="276"/>
                    <a:pt x="276" y="849"/>
                    <a:pt x="849" y="1421"/>
                  </a:cubicBezTo>
                  <a:cubicBezTo>
                    <a:pt x="1060" y="1633"/>
                    <a:pt x="1410" y="1833"/>
                    <a:pt x="1693" y="1833"/>
                  </a:cubicBezTo>
                  <a:cubicBezTo>
                    <a:pt x="1809" y="1833"/>
                    <a:pt x="1914" y="1799"/>
                    <a:pt x="1994" y="1719"/>
                  </a:cubicBezTo>
                  <a:cubicBezTo>
                    <a:pt x="2292" y="1421"/>
                    <a:pt x="1994" y="849"/>
                    <a:pt x="1719" y="574"/>
                  </a:cubicBezTo>
                  <a:cubicBezTo>
                    <a:pt x="1146" y="1"/>
                    <a:pt x="57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41"/>
            <p:cNvSpPr/>
            <p:nvPr/>
          </p:nvSpPr>
          <p:spPr>
            <a:xfrm>
              <a:off x="5801550" y="1620850"/>
              <a:ext cx="21225" cy="14350"/>
            </a:xfrm>
            <a:custGeom>
              <a:avLst/>
              <a:gdLst/>
              <a:ahLst/>
              <a:cxnLst/>
              <a:rect l="l" t="t" r="r" b="b"/>
              <a:pathLst>
                <a:path w="849" h="574" extrusionOk="0">
                  <a:moveTo>
                    <a:pt x="276" y="1"/>
                  </a:moveTo>
                  <a:cubicBezTo>
                    <a:pt x="1" y="1"/>
                    <a:pt x="276" y="299"/>
                    <a:pt x="276" y="299"/>
                  </a:cubicBezTo>
                  <a:cubicBezTo>
                    <a:pt x="573" y="574"/>
                    <a:pt x="573" y="574"/>
                    <a:pt x="848" y="574"/>
                  </a:cubicBezTo>
                  <a:cubicBezTo>
                    <a:pt x="848" y="299"/>
                    <a:pt x="848" y="299"/>
                    <a:pt x="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1" name="Google Shape;6361;p42"/>
          <p:cNvSpPr txBox="1">
            <a:spLocks noGrp="1"/>
          </p:cNvSpPr>
          <p:nvPr>
            <p:ph type="title"/>
          </p:nvPr>
        </p:nvSpPr>
        <p:spPr>
          <a:xfrm>
            <a:off x="713225" y="3683000"/>
            <a:ext cx="3858900" cy="10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GRACIASS &lt;3</a:t>
            </a:r>
            <a:endParaRPr/>
          </a:p>
        </p:txBody>
      </p:sp>
      <p:grpSp>
        <p:nvGrpSpPr>
          <p:cNvPr id="6362" name="Google Shape;6362;p42"/>
          <p:cNvGrpSpPr/>
          <p:nvPr/>
        </p:nvGrpSpPr>
        <p:grpSpPr>
          <a:xfrm>
            <a:off x="407650" y="440920"/>
            <a:ext cx="5683533" cy="4193640"/>
            <a:chOff x="407650" y="440920"/>
            <a:chExt cx="5683533" cy="4193640"/>
          </a:xfrm>
        </p:grpSpPr>
        <p:grpSp>
          <p:nvGrpSpPr>
            <p:cNvPr id="6363" name="Google Shape;6363;p42"/>
            <p:cNvGrpSpPr/>
            <p:nvPr/>
          </p:nvGrpSpPr>
          <p:grpSpPr>
            <a:xfrm>
              <a:off x="407650" y="444900"/>
              <a:ext cx="5040660" cy="3978725"/>
              <a:chOff x="407650" y="444900"/>
              <a:chExt cx="5040660" cy="3978725"/>
            </a:xfrm>
          </p:grpSpPr>
          <p:sp>
            <p:nvSpPr>
              <p:cNvPr id="6364" name="Google Shape;6364;p42"/>
              <p:cNvSpPr/>
              <p:nvPr/>
            </p:nvSpPr>
            <p:spPr>
              <a:xfrm>
                <a:off x="407650" y="2571748"/>
                <a:ext cx="611149" cy="61169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42"/>
              <p:cNvSpPr/>
              <p:nvPr/>
            </p:nvSpPr>
            <p:spPr>
              <a:xfrm>
                <a:off x="4907887" y="3882699"/>
                <a:ext cx="540423" cy="540926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42"/>
              <p:cNvSpPr/>
              <p:nvPr/>
            </p:nvSpPr>
            <p:spPr>
              <a:xfrm>
                <a:off x="1624738" y="10455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42"/>
              <p:cNvSpPr/>
              <p:nvPr/>
            </p:nvSpPr>
            <p:spPr>
              <a:xfrm>
                <a:off x="3580360" y="444900"/>
                <a:ext cx="483650" cy="48409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8" name="Google Shape;6368;p42"/>
            <p:cNvGrpSpPr/>
            <p:nvPr/>
          </p:nvGrpSpPr>
          <p:grpSpPr>
            <a:xfrm>
              <a:off x="1209981" y="697964"/>
              <a:ext cx="858544" cy="356719"/>
              <a:chOff x="219125" y="484675"/>
              <a:chExt cx="1622650" cy="674200"/>
            </a:xfrm>
          </p:grpSpPr>
          <p:sp>
            <p:nvSpPr>
              <p:cNvPr id="6369" name="Google Shape;6369;p42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grpSp>
            <p:nvGrpSpPr>
              <p:cNvPr id="6370" name="Google Shape;6370;p42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371" name="Google Shape;6371;p42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2" name="Google Shape;6372;p42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3" name="Google Shape;6373;p42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74" name="Google Shape;6374;p42"/>
            <p:cNvGrpSpPr/>
            <p:nvPr/>
          </p:nvGrpSpPr>
          <p:grpSpPr>
            <a:xfrm>
              <a:off x="5372097" y="3613933"/>
              <a:ext cx="719087" cy="1020627"/>
              <a:chOff x="7865075" y="285763"/>
              <a:chExt cx="716293" cy="1016662"/>
            </a:xfrm>
          </p:grpSpPr>
          <p:sp>
            <p:nvSpPr>
              <p:cNvPr id="6375" name="Google Shape;6375;p42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76" name="Google Shape;6376;p42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42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42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42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0" name="Google Shape;6380;p42"/>
            <p:cNvGrpSpPr/>
            <p:nvPr/>
          </p:nvGrpSpPr>
          <p:grpSpPr>
            <a:xfrm rot="2465502">
              <a:off x="4244898" y="535674"/>
              <a:ext cx="629288" cy="909724"/>
              <a:chOff x="8233275" y="1900925"/>
              <a:chExt cx="753525" cy="1089325"/>
            </a:xfrm>
          </p:grpSpPr>
          <p:sp>
            <p:nvSpPr>
              <p:cNvPr id="6381" name="Google Shape;6381;p42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82" name="Google Shape;6382;p42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42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42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5" name="Google Shape;6385;p42"/>
            <p:cNvGrpSpPr/>
            <p:nvPr/>
          </p:nvGrpSpPr>
          <p:grpSpPr>
            <a:xfrm>
              <a:off x="2068525" y="601800"/>
              <a:ext cx="3299163" cy="2877572"/>
              <a:chOff x="5001275" y="1024425"/>
              <a:chExt cx="3299163" cy="2877572"/>
            </a:xfrm>
          </p:grpSpPr>
          <p:grpSp>
            <p:nvGrpSpPr>
              <p:cNvPr id="6386" name="Google Shape;6386;p42"/>
              <p:cNvGrpSpPr/>
              <p:nvPr/>
            </p:nvGrpSpPr>
            <p:grpSpPr>
              <a:xfrm>
                <a:off x="5659387" y="1024425"/>
                <a:ext cx="2641051" cy="938351"/>
                <a:chOff x="5659388" y="1024425"/>
                <a:chExt cx="2641051" cy="938351"/>
              </a:xfrm>
            </p:grpSpPr>
            <p:sp>
              <p:nvSpPr>
                <p:cNvPr id="6387" name="Google Shape;6387;p42"/>
                <p:cNvSpPr/>
                <p:nvPr/>
              </p:nvSpPr>
              <p:spPr>
                <a:xfrm>
                  <a:off x="5659388" y="169047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42"/>
                <p:cNvSpPr/>
                <p:nvPr/>
              </p:nvSpPr>
              <p:spPr>
                <a:xfrm>
                  <a:off x="8028388" y="102442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89" name="Google Shape;6389;p42"/>
              <p:cNvSpPr/>
              <p:nvPr/>
            </p:nvSpPr>
            <p:spPr>
              <a:xfrm>
                <a:off x="5001275" y="3402604"/>
                <a:ext cx="498899" cy="499394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0" name="Google Shape;6390;p42"/>
            <p:cNvGrpSpPr/>
            <p:nvPr/>
          </p:nvGrpSpPr>
          <p:grpSpPr>
            <a:xfrm>
              <a:off x="1210045" y="1459969"/>
              <a:ext cx="858556" cy="947256"/>
              <a:chOff x="6715777" y="3950739"/>
              <a:chExt cx="586325" cy="646900"/>
            </a:xfrm>
          </p:grpSpPr>
          <p:sp>
            <p:nvSpPr>
              <p:cNvPr id="6391" name="Google Shape;6391;p42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92" name="Google Shape;6392;p42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93" name="Google Shape;6393;p42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42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42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42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42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98" name="Google Shape;639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2" name="Google Shape;5582;p30"/>
          <p:cNvGrpSpPr/>
          <p:nvPr/>
        </p:nvGrpSpPr>
        <p:grpSpPr>
          <a:xfrm>
            <a:off x="4690277" y="321151"/>
            <a:ext cx="4163047" cy="4160039"/>
            <a:chOff x="4403077" y="266538"/>
            <a:chExt cx="4163047" cy="4160039"/>
          </a:xfrm>
        </p:grpSpPr>
        <p:sp>
          <p:nvSpPr>
            <p:cNvPr id="5583" name="Google Shape;5583;p30"/>
            <p:cNvSpPr/>
            <p:nvPr/>
          </p:nvSpPr>
          <p:spPr>
            <a:xfrm>
              <a:off x="7271841" y="380557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30"/>
            <p:cNvSpPr/>
            <p:nvPr/>
          </p:nvSpPr>
          <p:spPr>
            <a:xfrm>
              <a:off x="6715779" y="266538"/>
              <a:ext cx="356395" cy="3567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30"/>
            <p:cNvSpPr/>
            <p:nvPr/>
          </p:nvSpPr>
          <p:spPr>
            <a:xfrm>
              <a:off x="4464616" y="65302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30"/>
            <p:cNvSpPr/>
            <p:nvPr/>
          </p:nvSpPr>
          <p:spPr>
            <a:xfrm>
              <a:off x="7524349" y="30532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30"/>
            <p:cNvSpPr/>
            <p:nvPr/>
          </p:nvSpPr>
          <p:spPr>
            <a:xfrm>
              <a:off x="4403077" y="2299677"/>
              <a:ext cx="270175" cy="27041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0"/>
            <p:cNvSpPr/>
            <p:nvPr/>
          </p:nvSpPr>
          <p:spPr>
            <a:xfrm>
              <a:off x="8295949" y="15636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9" name="Google Shape;5589;p30"/>
          <p:cNvGrpSpPr/>
          <p:nvPr/>
        </p:nvGrpSpPr>
        <p:grpSpPr>
          <a:xfrm>
            <a:off x="4960451" y="670113"/>
            <a:ext cx="3668096" cy="3418800"/>
            <a:chOff x="4673251" y="615500"/>
            <a:chExt cx="3668096" cy="3418800"/>
          </a:xfrm>
        </p:grpSpPr>
        <p:grpSp>
          <p:nvGrpSpPr>
            <p:cNvPr id="5590" name="Google Shape;5590;p30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5591" name="Google Shape;5591;p30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30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93" name="Google Shape;5593;p30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5594" name="Google Shape;5594;p30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11164" extrusionOk="0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30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9" h="2173" extrusionOk="0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6" name="Google Shape;5596;p30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4" h="2685" extrusionOk="0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7" name="Google Shape;5597;p30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5119" extrusionOk="0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8" name="Google Shape;5598;p30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0" h="12906" extrusionOk="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9" name="Google Shape;5599;p30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4" h="12465" extrusionOk="0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00" name="Google Shape;5600;p30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5601" name="Google Shape;5601;p30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8681" extrusionOk="0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2" name="Google Shape;5602;p30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" h="601" extrusionOk="0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3" name="Google Shape;5603;p30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4199" extrusionOk="0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4" name="Google Shape;5604;p30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4" h="2722" extrusionOk="0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05" name="Google Shape;5605;p30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5606" name="Google Shape;5606;p30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5087" extrusionOk="0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30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" h="776" extrusionOk="0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8" name="Google Shape;5608;p30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4" h="2695" extrusionOk="0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9" name="Google Shape;5609;p30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1775" extrusionOk="0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10" name="Google Shape;5610;p30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5611" name="Google Shape;5611;p30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2429" extrusionOk="0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30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373" extrusionOk="0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30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6" extrusionOk="0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30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344" extrusionOk="0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30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6" name="Google Shape;5616;p30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7" name="Google Shape;5617;p30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5" extrusionOk="0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8" name="Google Shape;5618;p30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02" extrusionOk="0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30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0" name="Google Shape;5620;p30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15" extrusionOk="0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1" name="Google Shape;5621;p30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58" extrusionOk="0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2" name="Google Shape;5622;p30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14" extrusionOk="0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3" name="Google Shape;5623;p30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58" extrusionOk="0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4" name="Google Shape;5624;p30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371" extrusionOk="0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30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6" name="Google Shape;5626;p30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7" name="Google Shape;5627;p30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4" extrusionOk="0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30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71" extrusionOk="0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9" name="Google Shape;5629;p30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0" name="Google Shape;5630;p30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59" extrusionOk="0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1" name="Google Shape;5631;p30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02" extrusionOk="0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32" name="Google Shape;5632;p30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5633" name="Google Shape;5633;p30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837" extrusionOk="0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30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401" extrusionOk="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30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5546" extrusionOk="0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30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99" extrusionOk="0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30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579" extrusionOk="0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30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4112" extrusionOk="0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30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513" extrusionOk="0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30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56" extrusionOk="0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30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217" extrusionOk="0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30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45" extrusionOk="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30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545" extrusionOk="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30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4455" extrusionOk="0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30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57" extrusionOk="0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30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28" extrusionOk="0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30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51" extrusionOk="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30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00" extrusionOk="0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30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572" extrusionOk="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30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886" extrusionOk="0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30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8" extrusionOk="0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30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30" extrusionOk="0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53" name="Google Shape;5653;p30"/>
          <p:cNvSpPr txBox="1">
            <a:spLocks noGrp="1"/>
          </p:cNvSpPr>
          <p:nvPr>
            <p:ph type="title"/>
          </p:nvPr>
        </p:nvSpPr>
        <p:spPr>
          <a:xfrm>
            <a:off x="711324" y="714475"/>
            <a:ext cx="12639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01</a:t>
            </a:r>
            <a:endParaRPr b="1"/>
          </a:p>
        </p:txBody>
      </p:sp>
      <p:sp>
        <p:nvSpPr>
          <p:cNvPr id="5654" name="Google Shape;5654;p30"/>
          <p:cNvSpPr txBox="1">
            <a:spLocks noGrp="1"/>
          </p:cNvSpPr>
          <p:nvPr>
            <p:ph type="title" idx="2"/>
          </p:nvPr>
        </p:nvSpPr>
        <p:spPr>
          <a:xfrm>
            <a:off x="711325" y="1403975"/>
            <a:ext cx="4162688" cy="19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/>
              <a:t>PLANTEAMIENTO DEL PROBLEMA</a:t>
            </a:r>
            <a:endParaRPr sz="4300" b="1"/>
          </a:p>
        </p:txBody>
      </p:sp>
      <p:sp>
        <p:nvSpPr>
          <p:cNvPr id="5655" name="Google Shape;5655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0" name="Google Shape;5660;p31"/>
          <p:cNvSpPr/>
          <p:nvPr/>
        </p:nvSpPr>
        <p:spPr>
          <a:xfrm>
            <a:off x="721700" y="550026"/>
            <a:ext cx="2337000" cy="3871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2" name="Google Shape;5662;p31"/>
          <p:cNvSpPr/>
          <p:nvPr/>
        </p:nvSpPr>
        <p:spPr>
          <a:xfrm>
            <a:off x="3440662" y="550026"/>
            <a:ext cx="2337000" cy="3871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5" name="Google Shape;5665;p31"/>
          <p:cNvSpPr txBox="1">
            <a:spLocks noGrp="1"/>
          </p:cNvSpPr>
          <p:nvPr>
            <p:ph type="subTitle" idx="3"/>
          </p:nvPr>
        </p:nvSpPr>
        <p:spPr>
          <a:xfrm>
            <a:off x="1010524" y="808204"/>
            <a:ext cx="1848259" cy="598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/>
              <a:t>ABERRACIÓN CROMÁTICA</a:t>
            </a:r>
          </a:p>
        </p:txBody>
      </p:sp>
      <p:sp>
        <p:nvSpPr>
          <p:cNvPr id="5667" name="Google Shape;5667;p31"/>
          <p:cNvSpPr txBox="1">
            <a:spLocks noGrp="1"/>
          </p:cNvSpPr>
          <p:nvPr>
            <p:ph type="subTitle" idx="5"/>
          </p:nvPr>
        </p:nvSpPr>
        <p:spPr>
          <a:xfrm>
            <a:off x="3864587" y="808354"/>
            <a:ext cx="1619700" cy="598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/>
              <a:t>SISTEMA TRIPLETE</a:t>
            </a:r>
          </a:p>
        </p:txBody>
      </p:sp>
      <p:grpSp>
        <p:nvGrpSpPr>
          <p:cNvPr id="5669" name="Google Shape;5669;p31"/>
          <p:cNvGrpSpPr/>
          <p:nvPr/>
        </p:nvGrpSpPr>
        <p:grpSpPr>
          <a:xfrm>
            <a:off x="1529600" y="146376"/>
            <a:ext cx="721200" cy="721200"/>
            <a:chOff x="637025" y="1546150"/>
            <a:chExt cx="721200" cy="721200"/>
          </a:xfrm>
        </p:grpSpPr>
        <p:grpSp>
          <p:nvGrpSpPr>
            <p:cNvPr id="5670" name="Google Shape;5670;p31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671" name="Google Shape;5671;p31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31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73" name="Google Shape;5673;p31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1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1" name="Google Shape;5681;p31"/>
          <p:cNvGrpSpPr/>
          <p:nvPr/>
        </p:nvGrpSpPr>
        <p:grpSpPr>
          <a:xfrm>
            <a:off x="4248561" y="146522"/>
            <a:ext cx="721200" cy="721200"/>
            <a:chOff x="637025" y="1546150"/>
            <a:chExt cx="721200" cy="721200"/>
          </a:xfrm>
        </p:grpSpPr>
        <p:grpSp>
          <p:nvGrpSpPr>
            <p:cNvPr id="5682" name="Google Shape;5682;p31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683" name="Google Shape;5683;p31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31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85" name="Google Shape;5685;p31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1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7" name="Google Shape;5687;p31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0" name="Google Shape;5700;p31"/>
          <p:cNvGrpSpPr/>
          <p:nvPr/>
        </p:nvGrpSpPr>
        <p:grpSpPr>
          <a:xfrm>
            <a:off x="1671716" y="274111"/>
            <a:ext cx="437071" cy="465736"/>
            <a:chOff x="2123250" y="1662949"/>
            <a:chExt cx="971700" cy="971700"/>
          </a:xfrm>
        </p:grpSpPr>
        <p:sp>
          <p:nvSpPr>
            <p:cNvPr id="5701" name="Google Shape;5701;p31"/>
            <p:cNvSpPr/>
            <p:nvPr/>
          </p:nvSpPr>
          <p:spPr>
            <a:xfrm rot="5400000">
              <a:off x="2123250" y="1662949"/>
              <a:ext cx="971700" cy="971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2" name="Google Shape;5702;p31"/>
            <p:cNvGrpSpPr/>
            <p:nvPr/>
          </p:nvGrpSpPr>
          <p:grpSpPr>
            <a:xfrm>
              <a:off x="2251382" y="1779430"/>
              <a:ext cx="715335" cy="739185"/>
              <a:chOff x="2154175" y="3313500"/>
              <a:chExt cx="909749" cy="940080"/>
            </a:xfrm>
          </p:grpSpPr>
          <p:sp>
            <p:nvSpPr>
              <p:cNvPr id="5703" name="Google Shape;5703;p31"/>
              <p:cNvSpPr/>
              <p:nvPr/>
            </p:nvSpPr>
            <p:spPr>
              <a:xfrm flipH="1">
                <a:off x="2154175" y="3542170"/>
                <a:ext cx="175140" cy="91184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833" extrusionOk="0">
                    <a:moveTo>
                      <a:pt x="115" y="1"/>
                    </a:moveTo>
                    <a:lnTo>
                      <a:pt x="1" y="629"/>
                    </a:lnTo>
                    <a:lnTo>
                      <a:pt x="1200" y="828"/>
                    </a:lnTo>
                    <a:cubicBezTo>
                      <a:pt x="1218" y="831"/>
                      <a:pt x="1236" y="832"/>
                      <a:pt x="1254" y="832"/>
                    </a:cubicBezTo>
                    <a:cubicBezTo>
                      <a:pt x="1406" y="832"/>
                      <a:pt x="1545" y="725"/>
                      <a:pt x="1570" y="572"/>
                    </a:cubicBezTo>
                    <a:cubicBezTo>
                      <a:pt x="1599" y="400"/>
                      <a:pt x="1485" y="229"/>
                      <a:pt x="1284" y="199"/>
                    </a:cubicBez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31"/>
              <p:cNvSpPr/>
              <p:nvPr/>
            </p:nvSpPr>
            <p:spPr>
              <a:xfrm flipH="1">
                <a:off x="2297904" y="3770183"/>
                <a:ext cx="665970" cy="483397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4416" extrusionOk="0">
                    <a:moveTo>
                      <a:pt x="2856" y="1"/>
                    </a:moveTo>
                    <a:lnTo>
                      <a:pt x="58" y="4085"/>
                    </a:lnTo>
                    <a:cubicBezTo>
                      <a:pt x="1" y="4169"/>
                      <a:pt x="30" y="4313"/>
                      <a:pt x="144" y="4370"/>
                    </a:cubicBezTo>
                    <a:cubicBezTo>
                      <a:pt x="174" y="4390"/>
                      <a:pt x="211" y="4400"/>
                      <a:pt x="249" y="4400"/>
                    </a:cubicBezTo>
                    <a:cubicBezTo>
                      <a:pt x="319" y="4400"/>
                      <a:pt x="393" y="4368"/>
                      <a:pt x="430" y="4313"/>
                    </a:cubicBezTo>
                    <a:lnTo>
                      <a:pt x="2799" y="914"/>
                    </a:lnTo>
                    <a:lnTo>
                      <a:pt x="2799" y="3370"/>
                    </a:lnTo>
                    <a:cubicBezTo>
                      <a:pt x="2799" y="3484"/>
                      <a:pt x="2913" y="3571"/>
                      <a:pt x="3027" y="3571"/>
                    </a:cubicBezTo>
                    <a:cubicBezTo>
                      <a:pt x="3141" y="3571"/>
                      <a:pt x="3228" y="3484"/>
                      <a:pt x="3228" y="3370"/>
                    </a:cubicBezTo>
                    <a:lnTo>
                      <a:pt x="3228" y="914"/>
                    </a:lnTo>
                    <a:lnTo>
                      <a:pt x="5654" y="4341"/>
                    </a:lnTo>
                    <a:cubicBezTo>
                      <a:pt x="5690" y="4395"/>
                      <a:pt x="5748" y="4416"/>
                      <a:pt x="5809" y="4416"/>
                    </a:cubicBezTo>
                    <a:cubicBezTo>
                      <a:pt x="5844" y="4416"/>
                      <a:pt x="5880" y="4409"/>
                      <a:pt x="5912" y="4398"/>
                    </a:cubicBezTo>
                    <a:lnTo>
                      <a:pt x="5939" y="4370"/>
                    </a:lnTo>
                    <a:cubicBezTo>
                      <a:pt x="6053" y="4313"/>
                      <a:pt x="6083" y="4169"/>
                      <a:pt x="6026" y="4085"/>
                    </a:cubicBezTo>
                    <a:lnTo>
                      <a:pt x="32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31"/>
              <p:cNvSpPr/>
              <p:nvPr/>
            </p:nvSpPr>
            <p:spPr>
              <a:xfrm flipH="1">
                <a:off x="2313663" y="3479666"/>
                <a:ext cx="162661" cy="163103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490" extrusionOk="0">
                    <a:moveTo>
                      <a:pt x="229" y="1"/>
                    </a:moveTo>
                    <a:lnTo>
                      <a:pt x="0" y="1314"/>
                    </a:lnTo>
                    <a:lnTo>
                      <a:pt x="971" y="1485"/>
                    </a:lnTo>
                    <a:cubicBezTo>
                      <a:pt x="988" y="1488"/>
                      <a:pt x="1005" y="1489"/>
                      <a:pt x="1022" y="1489"/>
                    </a:cubicBezTo>
                    <a:cubicBezTo>
                      <a:pt x="1175" y="1489"/>
                      <a:pt x="1317" y="1379"/>
                      <a:pt x="1344" y="1200"/>
                    </a:cubicBezTo>
                    <a:lnTo>
                      <a:pt x="1458" y="572"/>
                    </a:lnTo>
                    <a:cubicBezTo>
                      <a:pt x="1485" y="371"/>
                      <a:pt x="1371" y="199"/>
                      <a:pt x="1200" y="172"/>
                    </a:cubicBez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31"/>
              <p:cNvSpPr/>
              <p:nvPr/>
            </p:nvSpPr>
            <p:spPr>
              <a:xfrm flipH="1">
                <a:off x="2447977" y="3354658"/>
                <a:ext cx="525201" cy="30354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2773" extrusionOk="0">
                    <a:moveTo>
                      <a:pt x="344" y="1"/>
                    </a:moveTo>
                    <a:lnTo>
                      <a:pt x="1" y="2056"/>
                    </a:lnTo>
                    <a:lnTo>
                      <a:pt x="2513" y="2484"/>
                    </a:lnTo>
                    <a:cubicBezTo>
                      <a:pt x="2592" y="2191"/>
                      <a:pt x="2847" y="1996"/>
                      <a:pt x="3137" y="1996"/>
                    </a:cubicBezTo>
                    <a:cubicBezTo>
                      <a:pt x="3158" y="1996"/>
                      <a:pt x="3178" y="1997"/>
                      <a:pt x="3199" y="1999"/>
                    </a:cubicBezTo>
                    <a:cubicBezTo>
                      <a:pt x="3512" y="2027"/>
                      <a:pt x="3740" y="2312"/>
                      <a:pt x="3740" y="2627"/>
                    </a:cubicBezTo>
                    <a:lnTo>
                      <a:pt x="3740" y="2712"/>
                    </a:lnTo>
                    <a:lnTo>
                      <a:pt x="4083" y="2769"/>
                    </a:lnTo>
                    <a:cubicBezTo>
                      <a:pt x="4103" y="2772"/>
                      <a:pt x="4122" y="2773"/>
                      <a:pt x="4142" y="2773"/>
                    </a:cubicBezTo>
                    <a:cubicBezTo>
                      <a:pt x="4340" y="2773"/>
                      <a:pt x="4487" y="2637"/>
                      <a:pt x="4539" y="2456"/>
                    </a:cubicBezTo>
                    <a:lnTo>
                      <a:pt x="4768" y="1143"/>
                    </a:lnTo>
                    <a:cubicBezTo>
                      <a:pt x="4798" y="942"/>
                      <a:pt x="4654" y="743"/>
                      <a:pt x="4455" y="713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31"/>
              <p:cNvSpPr/>
              <p:nvPr/>
            </p:nvSpPr>
            <p:spPr>
              <a:xfrm flipH="1">
                <a:off x="2516718" y="3710963"/>
                <a:ext cx="225164" cy="5933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542" extrusionOk="0">
                    <a:moveTo>
                      <a:pt x="286" y="1"/>
                    </a:moveTo>
                    <a:cubicBezTo>
                      <a:pt x="115" y="1"/>
                      <a:pt x="1" y="115"/>
                      <a:pt x="1" y="256"/>
                    </a:cubicBezTo>
                    <a:cubicBezTo>
                      <a:pt x="1" y="428"/>
                      <a:pt x="115" y="542"/>
                      <a:pt x="286" y="542"/>
                    </a:cubicBezTo>
                    <a:lnTo>
                      <a:pt x="1771" y="542"/>
                    </a:lnTo>
                    <a:cubicBezTo>
                      <a:pt x="1913" y="542"/>
                      <a:pt x="2056" y="428"/>
                      <a:pt x="2056" y="256"/>
                    </a:cubicBezTo>
                    <a:cubicBezTo>
                      <a:pt x="2056" y="115"/>
                      <a:pt x="1913" y="1"/>
                      <a:pt x="17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31"/>
              <p:cNvSpPr/>
              <p:nvPr/>
            </p:nvSpPr>
            <p:spPr>
              <a:xfrm flipH="1">
                <a:off x="2563677" y="3573148"/>
                <a:ext cx="137704" cy="136722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49" extrusionOk="0">
                    <a:moveTo>
                      <a:pt x="659" y="403"/>
                    </a:moveTo>
                    <a:cubicBezTo>
                      <a:pt x="773" y="403"/>
                      <a:pt x="887" y="488"/>
                      <a:pt x="887" y="631"/>
                    </a:cubicBezTo>
                    <a:cubicBezTo>
                      <a:pt x="887" y="746"/>
                      <a:pt x="773" y="860"/>
                      <a:pt x="659" y="860"/>
                    </a:cubicBezTo>
                    <a:cubicBezTo>
                      <a:pt x="515" y="860"/>
                      <a:pt x="401" y="746"/>
                      <a:pt x="401" y="631"/>
                    </a:cubicBezTo>
                    <a:cubicBezTo>
                      <a:pt x="401" y="488"/>
                      <a:pt x="515" y="403"/>
                      <a:pt x="659" y="403"/>
                    </a:cubicBezTo>
                    <a:close/>
                    <a:moveTo>
                      <a:pt x="654" y="0"/>
                    </a:moveTo>
                    <a:cubicBezTo>
                      <a:pt x="364" y="0"/>
                      <a:pt x="109" y="195"/>
                      <a:pt x="30" y="488"/>
                    </a:cubicBezTo>
                    <a:cubicBezTo>
                      <a:pt x="1" y="716"/>
                      <a:pt x="58" y="944"/>
                      <a:pt x="229" y="1088"/>
                    </a:cubicBezTo>
                    <a:cubicBezTo>
                      <a:pt x="358" y="1198"/>
                      <a:pt x="498" y="1249"/>
                      <a:pt x="634" y="1249"/>
                    </a:cubicBezTo>
                    <a:cubicBezTo>
                      <a:pt x="711" y="1249"/>
                      <a:pt x="786" y="1233"/>
                      <a:pt x="857" y="1202"/>
                    </a:cubicBezTo>
                    <a:cubicBezTo>
                      <a:pt x="1086" y="1116"/>
                      <a:pt x="1230" y="944"/>
                      <a:pt x="1257" y="716"/>
                    </a:cubicBezTo>
                    <a:lnTo>
                      <a:pt x="1257" y="631"/>
                    </a:lnTo>
                    <a:cubicBezTo>
                      <a:pt x="1257" y="316"/>
                      <a:pt x="1029" y="31"/>
                      <a:pt x="716" y="3"/>
                    </a:cubicBezTo>
                    <a:cubicBezTo>
                      <a:pt x="695" y="1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31"/>
              <p:cNvSpPr/>
              <p:nvPr/>
            </p:nvSpPr>
            <p:spPr>
              <a:xfrm flipH="1">
                <a:off x="2604178" y="3617153"/>
                <a:ext cx="53418" cy="5013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8" extrusionOk="0">
                    <a:moveTo>
                      <a:pt x="259" y="1"/>
                    </a:moveTo>
                    <a:cubicBezTo>
                      <a:pt x="115" y="1"/>
                      <a:pt x="1" y="86"/>
                      <a:pt x="1" y="229"/>
                    </a:cubicBezTo>
                    <a:cubicBezTo>
                      <a:pt x="1" y="344"/>
                      <a:pt x="115" y="458"/>
                      <a:pt x="259" y="458"/>
                    </a:cubicBezTo>
                    <a:cubicBezTo>
                      <a:pt x="373" y="458"/>
                      <a:pt x="487" y="344"/>
                      <a:pt x="487" y="229"/>
                    </a:cubicBezTo>
                    <a:cubicBezTo>
                      <a:pt x="487" y="86"/>
                      <a:pt x="373" y="1"/>
                      <a:pt x="2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31"/>
              <p:cNvSpPr/>
              <p:nvPr/>
            </p:nvSpPr>
            <p:spPr>
              <a:xfrm flipH="1">
                <a:off x="2932459" y="3313500"/>
                <a:ext cx="131464" cy="294789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693" extrusionOk="0">
                    <a:moveTo>
                      <a:pt x="692" y="0"/>
                    </a:moveTo>
                    <a:cubicBezTo>
                      <a:pt x="544" y="0"/>
                      <a:pt x="427" y="105"/>
                      <a:pt x="401" y="233"/>
                    </a:cubicBezTo>
                    <a:lnTo>
                      <a:pt x="31" y="2288"/>
                    </a:lnTo>
                    <a:cubicBezTo>
                      <a:pt x="1" y="2460"/>
                      <a:pt x="115" y="2631"/>
                      <a:pt x="286" y="2631"/>
                    </a:cubicBezTo>
                    <a:lnTo>
                      <a:pt x="458" y="2688"/>
                    </a:lnTo>
                    <a:cubicBezTo>
                      <a:pt x="476" y="2691"/>
                      <a:pt x="494" y="2693"/>
                      <a:pt x="512" y="2693"/>
                    </a:cubicBezTo>
                    <a:cubicBezTo>
                      <a:pt x="664" y="2693"/>
                      <a:pt x="803" y="2585"/>
                      <a:pt x="830" y="2432"/>
                    </a:cubicBezTo>
                    <a:lnTo>
                      <a:pt x="1173" y="377"/>
                    </a:lnTo>
                    <a:cubicBezTo>
                      <a:pt x="1200" y="205"/>
                      <a:pt x="1086" y="62"/>
                      <a:pt x="915" y="34"/>
                    </a:cubicBezTo>
                    <a:lnTo>
                      <a:pt x="743" y="4"/>
                    </a:lnTo>
                    <a:cubicBezTo>
                      <a:pt x="726" y="2"/>
                      <a:pt x="709" y="0"/>
                      <a:pt x="6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11" name="Google Shape;5711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712" name="Google Shape;5712;p31"/>
          <p:cNvGrpSpPr/>
          <p:nvPr/>
        </p:nvGrpSpPr>
        <p:grpSpPr>
          <a:xfrm>
            <a:off x="4390599" y="274334"/>
            <a:ext cx="465722" cy="465589"/>
            <a:chOff x="1777750" y="2594575"/>
            <a:chExt cx="443925" cy="443925"/>
          </a:xfrm>
        </p:grpSpPr>
        <p:sp>
          <p:nvSpPr>
            <p:cNvPr id="5713" name="Google Shape;5713;p31"/>
            <p:cNvSpPr/>
            <p:nvPr/>
          </p:nvSpPr>
          <p:spPr>
            <a:xfrm>
              <a:off x="1777750" y="2594575"/>
              <a:ext cx="443925" cy="443925"/>
            </a:xfrm>
            <a:custGeom>
              <a:avLst/>
              <a:gdLst/>
              <a:ahLst/>
              <a:cxnLst/>
              <a:rect l="l" t="t" r="r" b="b"/>
              <a:pathLst>
                <a:path w="17757" h="17757" extrusionOk="0">
                  <a:moveTo>
                    <a:pt x="8867" y="1"/>
                  </a:moveTo>
                  <a:cubicBezTo>
                    <a:pt x="4010" y="1"/>
                    <a:pt x="1" y="4010"/>
                    <a:pt x="1" y="8890"/>
                  </a:cubicBezTo>
                  <a:cubicBezTo>
                    <a:pt x="1" y="13175"/>
                    <a:pt x="3139" y="16611"/>
                    <a:pt x="7149" y="17482"/>
                  </a:cubicBezTo>
                  <a:cubicBezTo>
                    <a:pt x="7447" y="17757"/>
                    <a:pt x="8020" y="17757"/>
                    <a:pt x="8295" y="17757"/>
                  </a:cubicBezTo>
                  <a:lnTo>
                    <a:pt x="8867" y="17757"/>
                  </a:lnTo>
                  <a:cubicBezTo>
                    <a:pt x="10311" y="17757"/>
                    <a:pt x="11731" y="17482"/>
                    <a:pt x="12877" y="16909"/>
                  </a:cubicBezTo>
                  <a:cubicBezTo>
                    <a:pt x="13450" y="16611"/>
                    <a:pt x="13747" y="16336"/>
                    <a:pt x="14022" y="16039"/>
                  </a:cubicBezTo>
                  <a:cubicBezTo>
                    <a:pt x="16313" y="14618"/>
                    <a:pt x="17757" y="11754"/>
                    <a:pt x="17757" y="8890"/>
                  </a:cubicBezTo>
                  <a:cubicBezTo>
                    <a:pt x="17757" y="7745"/>
                    <a:pt x="17757" y="6599"/>
                    <a:pt x="17184" y="5729"/>
                  </a:cubicBezTo>
                  <a:cubicBezTo>
                    <a:pt x="17184" y="5156"/>
                    <a:pt x="16886" y="4583"/>
                    <a:pt x="16611" y="4308"/>
                  </a:cubicBezTo>
                  <a:cubicBezTo>
                    <a:pt x="16039" y="3437"/>
                    <a:pt x="15168" y="2590"/>
                    <a:pt x="14595" y="2017"/>
                  </a:cubicBezTo>
                  <a:cubicBezTo>
                    <a:pt x="12877" y="574"/>
                    <a:pt x="11158" y="1"/>
                    <a:pt x="8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1"/>
            <p:cNvSpPr/>
            <p:nvPr/>
          </p:nvSpPr>
          <p:spPr>
            <a:xfrm>
              <a:off x="1942150" y="2594575"/>
              <a:ext cx="93375" cy="93400"/>
            </a:xfrm>
            <a:custGeom>
              <a:avLst/>
              <a:gdLst/>
              <a:ahLst/>
              <a:cxnLst/>
              <a:rect l="l" t="t" r="r" b="b"/>
              <a:pathLst>
                <a:path w="3735" h="3736" extrusionOk="0">
                  <a:moveTo>
                    <a:pt x="2016" y="1"/>
                  </a:moveTo>
                  <a:lnTo>
                    <a:pt x="1719" y="1719"/>
                  </a:lnTo>
                  <a:lnTo>
                    <a:pt x="0" y="2017"/>
                  </a:lnTo>
                  <a:lnTo>
                    <a:pt x="1719" y="2292"/>
                  </a:lnTo>
                  <a:lnTo>
                    <a:pt x="2016" y="3735"/>
                  </a:lnTo>
                  <a:lnTo>
                    <a:pt x="2016" y="2292"/>
                  </a:lnTo>
                  <a:lnTo>
                    <a:pt x="3735" y="2017"/>
                  </a:lnTo>
                  <a:lnTo>
                    <a:pt x="2016" y="171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1"/>
            <p:cNvSpPr/>
            <p:nvPr/>
          </p:nvSpPr>
          <p:spPr>
            <a:xfrm>
              <a:off x="1956450" y="2809375"/>
              <a:ext cx="171875" cy="229125"/>
            </a:xfrm>
            <a:custGeom>
              <a:avLst/>
              <a:gdLst/>
              <a:ahLst/>
              <a:cxnLst/>
              <a:rect l="l" t="t" r="r" b="b"/>
              <a:pathLst>
                <a:path w="6875" h="9165" extrusionOk="0">
                  <a:moveTo>
                    <a:pt x="1719" y="0"/>
                  </a:moveTo>
                  <a:lnTo>
                    <a:pt x="1719" y="298"/>
                  </a:lnTo>
                  <a:lnTo>
                    <a:pt x="1719" y="871"/>
                  </a:lnTo>
                  <a:lnTo>
                    <a:pt x="1" y="8890"/>
                  </a:lnTo>
                  <a:cubicBezTo>
                    <a:pt x="299" y="9165"/>
                    <a:pt x="872" y="9165"/>
                    <a:pt x="1147" y="9165"/>
                  </a:cubicBezTo>
                  <a:lnTo>
                    <a:pt x="2017" y="5453"/>
                  </a:lnTo>
                  <a:lnTo>
                    <a:pt x="5156" y="5453"/>
                  </a:lnTo>
                  <a:lnTo>
                    <a:pt x="5729" y="8317"/>
                  </a:lnTo>
                  <a:cubicBezTo>
                    <a:pt x="6302" y="8019"/>
                    <a:pt x="6599" y="7744"/>
                    <a:pt x="6874" y="7447"/>
                  </a:cubicBezTo>
                  <a:lnTo>
                    <a:pt x="5454" y="871"/>
                  </a:lnTo>
                  <a:lnTo>
                    <a:pt x="5454" y="0"/>
                  </a:lnTo>
                  <a:lnTo>
                    <a:pt x="5156" y="0"/>
                  </a:lnTo>
                  <a:lnTo>
                    <a:pt x="4583" y="298"/>
                  </a:lnTo>
                  <a:lnTo>
                    <a:pt x="4010" y="298"/>
                  </a:lnTo>
                  <a:lnTo>
                    <a:pt x="4308" y="871"/>
                  </a:lnTo>
                  <a:lnTo>
                    <a:pt x="4308" y="1146"/>
                  </a:lnTo>
                  <a:lnTo>
                    <a:pt x="4308" y="2017"/>
                  </a:lnTo>
                  <a:lnTo>
                    <a:pt x="4881" y="4010"/>
                  </a:lnTo>
                  <a:lnTo>
                    <a:pt x="2292" y="4010"/>
                  </a:lnTo>
                  <a:lnTo>
                    <a:pt x="2865" y="2017"/>
                  </a:lnTo>
                  <a:lnTo>
                    <a:pt x="2865" y="1146"/>
                  </a:lnTo>
                  <a:lnTo>
                    <a:pt x="2865" y="871"/>
                  </a:lnTo>
                  <a:lnTo>
                    <a:pt x="3163" y="298"/>
                  </a:lnTo>
                  <a:lnTo>
                    <a:pt x="2590" y="29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1"/>
            <p:cNvSpPr/>
            <p:nvPr/>
          </p:nvSpPr>
          <p:spPr>
            <a:xfrm>
              <a:off x="2142625" y="2640400"/>
              <a:ext cx="79050" cy="119175"/>
            </a:xfrm>
            <a:custGeom>
              <a:avLst/>
              <a:gdLst/>
              <a:ahLst/>
              <a:cxnLst/>
              <a:rect l="l" t="t" r="r" b="b"/>
              <a:pathLst>
                <a:path w="3162" h="4767" extrusionOk="0">
                  <a:moveTo>
                    <a:pt x="608" y="0"/>
                  </a:moveTo>
                  <a:cubicBezTo>
                    <a:pt x="398" y="0"/>
                    <a:pt x="192" y="57"/>
                    <a:pt x="0" y="184"/>
                  </a:cubicBezTo>
                  <a:lnTo>
                    <a:pt x="1718" y="4766"/>
                  </a:lnTo>
                  <a:cubicBezTo>
                    <a:pt x="2864" y="4468"/>
                    <a:pt x="3162" y="3048"/>
                    <a:pt x="2589" y="1604"/>
                  </a:cubicBezTo>
                  <a:cubicBezTo>
                    <a:pt x="2143" y="712"/>
                    <a:pt x="1349" y="0"/>
                    <a:pt x="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1"/>
            <p:cNvSpPr/>
            <p:nvPr/>
          </p:nvSpPr>
          <p:spPr>
            <a:xfrm>
              <a:off x="2099650" y="2630675"/>
              <a:ext cx="114600" cy="143200"/>
            </a:xfrm>
            <a:custGeom>
              <a:avLst/>
              <a:gdLst/>
              <a:ahLst/>
              <a:cxnLst/>
              <a:rect l="l" t="t" r="r" b="b"/>
              <a:pathLst>
                <a:path w="4584" h="5728" extrusionOk="0">
                  <a:moveTo>
                    <a:pt x="2590" y="0"/>
                  </a:moveTo>
                  <a:lnTo>
                    <a:pt x="1719" y="573"/>
                  </a:lnTo>
                  <a:lnTo>
                    <a:pt x="1" y="1146"/>
                  </a:lnTo>
                  <a:lnTo>
                    <a:pt x="299" y="1719"/>
                  </a:lnTo>
                  <a:lnTo>
                    <a:pt x="1719" y="5155"/>
                  </a:lnTo>
                  <a:lnTo>
                    <a:pt x="2017" y="5728"/>
                  </a:lnTo>
                  <a:lnTo>
                    <a:pt x="3437" y="5155"/>
                  </a:lnTo>
                  <a:lnTo>
                    <a:pt x="4583" y="4857"/>
                  </a:lnTo>
                  <a:lnTo>
                    <a:pt x="4308" y="4285"/>
                  </a:lnTo>
                  <a:lnTo>
                    <a:pt x="4308" y="4010"/>
                  </a:lnTo>
                  <a:lnTo>
                    <a:pt x="2865" y="848"/>
                  </a:lnTo>
                  <a:lnTo>
                    <a:pt x="2590" y="57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1"/>
            <p:cNvSpPr/>
            <p:nvPr/>
          </p:nvSpPr>
          <p:spPr>
            <a:xfrm>
              <a:off x="1878000" y="2673625"/>
              <a:ext cx="264650" cy="178725"/>
            </a:xfrm>
            <a:custGeom>
              <a:avLst/>
              <a:gdLst/>
              <a:ahLst/>
              <a:cxnLst/>
              <a:rect l="l" t="t" r="r" b="b"/>
              <a:pathLst>
                <a:path w="10586" h="7149" extrusionOk="0">
                  <a:moveTo>
                    <a:pt x="9165" y="1"/>
                  </a:moveTo>
                  <a:lnTo>
                    <a:pt x="9165" y="275"/>
                  </a:lnTo>
                  <a:lnTo>
                    <a:pt x="0" y="4010"/>
                  </a:lnTo>
                  <a:lnTo>
                    <a:pt x="0" y="4285"/>
                  </a:lnTo>
                  <a:lnTo>
                    <a:pt x="275" y="4583"/>
                  </a:lnTo>
                  <a:lnTo>
                    <a:pt x="1146" y="6576"/>
                  </a:lnTo>
                  <a:lnTo>
                    <a:pt x="1421" y="7149"/>
                  </a:lnTo>
                  <a:lnTo>
                    <a:pt x="4857" y="5728"/>
                  </a:lnTo>
                  <a:lnTo>
                    <a:pt x="5155" y="5728"/>
                  </a:lnTo>
                  <a:lnTo>
                    <a:pt x="5155" y="5430"/>
                  </a:lnTo>
                  <a:lnTo>
                    <a:pt x="4857" y="5430"/>
                  </a:lnTo>
                  <a:lnTo>
                    <a:pt x="4857" y="5156"/>
                  </a:lnTo>
                  <a:lnTo>
                    <a:pt x="4857" y="4858"/>
                  </a:lnTo>
                  <a:cubicBezTo>
                    <a:pt x="4857" y="4583"/>
                    <a:pt x="4857" y="4583"/>
                    <a:pt x="5155" y="4285"/>
                  </a:cubicBezTo>
                  <a:cubicBezTo>
                    <a:pt x="5353" y="3674"/>
                    <a:pt x="6003" y="3206"/>
                    <a:pt x="6676" y="3206"/>
                  </a:cubicBezTo>
                  <a:cubicBezTo>
                    <a:pt x="6938" y="3206"/>
                    <a:pt x="7203" y="3277"/>
                    <a:pt x="7446" y="3437"/>
                  </a:cubicBezTo>
                  <a:cubicBezTo>
                    <a:pt x="7446" y="3437"/>
                    <a:pt x="7721" y="3437"/>
                    <a:pt x="8019" y="3712"/>
                  </a:cubicBezTo>
                  <a:cubicBezTo>
                    <a:pt x="8019" y="3712"/>
                    <a:pt x="8294" y="4010"/>
                    <a:pt x="8294" y="4285"/>
                  </a:cubicBezTo>
                  <a:lnTo>
                    <a:pt x="10012" y="3712"/>
                  </a:lnTo>
                  <a:lnTo>
                    <a:pt x="10585" y="3437"/>
                  </a:lnTo>
                  <a:lnTo>
                    <a:pt x="10012" y="2567"/>
                  </a:lnTo>
                  <a:lnTo>
                    <a:pt x="9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1"/>
            <p:cNvSpPr/>
            <p:nvPr/>
          </p:nvSpPr>
          <p:spPr>
            <a:xfrm>
              <a:off x="1999425" y="2809375"/>
              <a:ext cx="93375" cy="50425"/>
            </a:xfrm>
            <a:custGeom>
              <a:avLst/>
              <a:gdLst/>
              <a:ahLst/>
              <a:cxnLst/>
              <a:rect l="l" t="t" r="r" b="b"/>
              <a:pathLst>
                <a:path w="3735" h="2017" extrusionOk="0">
                  <a:moveTo>
                    <a:pt x="0" y="0"/>
                  </a:moveTo>
                  <a:lnTo>
                    <a:pt x="0" y="298"/>
                  </a:lnTo>
                  <a:lnTo>
                    <a:pt x="0" y="871"/>
                  </a:lnTo>
                  <a:cubicBezTo>
                    <a:pt x="298" y="1444"/>
                    <a:pt x="573" y="1719"/>
                    <a:pt x="1146" y="2017"/>
                  </a:cubicBezTo>
                  <a:lnTo>
                    <a:pt x="1146" y="1146"/>
                  </a:lnTo>
                  <a:lnTo>
                    <a:pt x="1146" y="871"/>
                  </a:lnTo>
                  <a:cubicBezTo>
                    <a:pt x="1146" y="573"/>
                    <a:pt x="871" y="573"/>
                    <a:pt x="871" y="298"/>
                  </a:cubicBezTo>
                  <a:lnTo>
                    <a:pt x="298" y="0"/>
                  </a:lnTo>
                  <a:close/>
                  <a:moveTo>
                    <a:pt x="3437" y="0"/>
                  </a:moveTo>
                  <a:lnTo>
                    <a:pt x="2864" y="298"/>
                  </a:lnTo>
                  <a:cubicBezTo>
                    <a:pt x="2864" y="573"/>
                    <a:pt x="2589" y="573"/>
                    <a:pt x="2589" y="871"/>
                  </a:cubicBezTo>
                  <a:lnTo>
                    <a:pt x="2589" y="1146"/>
                  </a:lnTo>
                  <a:lnTo>
                    <a:pt x="2589" y="2017"/>
                  </a:lnTo>
                  <a:cubicBezTo>
                    <a:pt x="3162" y="1719"/>
                    <a:pt x="3437" y="1444"/>
                    <a:pt x="3735" y="871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1"/>
            <p:cNvSpPr/>
            <p:nvPr/>
          </p:nvSpPr>
          <p:spPr>
            <a:xfrm>
              <a:off x="1999425" y="2753775"/>
              <a:ext cx="93375" cy="89850"/>
            </a:xfrm>
            <a:custGeom>
              <a:avLst/>
              <a:gdLst/>
              <a:ahLst/>
              <a:cxnLst/>
              <a:rect l="l" t="t" r="r" b="b"/>
              <a:pathLst>
                <a:path w="3735" h="3594" extrusionOk="0">
                  <a:moveTo>
                    <a:pt x="1929" y="966"/>
                  </a:moveTo>
                  <a:cubicBezTo>
                    <a:pt x="2301" y="966"/>
                    <a:pt x="2589" y="1165"/>
                    <a:pt x="2589" y="1377"/>
                  </a:cubicBezTo>
                  <a:cubicBezTo>
                    <a:pt x="2864" y="1950"/>
                    <a:pt x="2589" y="2522"/>
                    <a:pt x="2291" y="2522"/>
                  </a:cubicBezTo>
                  <a:cubicBezTo>
                    <a:pt x="2125" y="2602"/>
                    <a:pt x="1959" y="2636"/>
                    <a:pt x="1806" y="2636"/>
                  </a:cubicBezTo>
                  <a:cubicBezTo>
                    <a:pt x="1434" y="2636"/>
                    <a:pt x="1146" y="2436"/>
                    <a:pt x="1146" y="2224"/>
                  </a:cubicBezTo>
                  <a:cubicBezTo>
                    <a:pt x="871" y="1652"/>
                    <a:pt x="1146" y="1079"/>
                    <a:pt x="1444" y="1079"/>
                  </a:cubicBezTo>
                  <a:cubicBezTo>
                    <a:pt x="1610" y="999"/>
                    <a:pt x="1776" y="966"/>
                    <a:pt x="1929" y="966"/>
                  </a:cubicBezTo>
                  <a:close/>
                  <a:moveTo>
                    <a:pt x="1819" y="0"/>
                  </a:moveTo>
                  <a:cubicBezTo>
                    <a:pt x="1146" y="0"/>
                    <a:pt x="496" y="468"/>
                    <a:pt x="298" y="1079"/>
                  </a:cubicBezTo>
                  <a:cubicBezTo>
                    <a:pt x="0" y="1377"/>
                    <a:pt x="0" y="1652"/>
                    <a:pt x="0" y="1652"/>
                  </a:cubicBezTo>
                  <a:lnTo>
                    <a:pt x="0" y="1950"/>
                  </a:lnTo>
                  <a:lnTo>
                    <a:pt x="0" y="2224"/>
                  </a:lnTo>
                  <a:lnTo>
                    <a:pt x="298" y="2224"/>
                  </a:lnTo>
                  <a:lnTo>
                    <a:pt x="298" y="2522"/>
                  </a:lnTo>
                  <a:cubicBezTo>
                    <a:pt x="298" y="2797"/>
                    <a:pt x="871" y="3370"/>
                    <a:pt x="1146" y="3370"/>
                  </a:cubicBezTo>
                  <a:cubicBezTo>
                    <a:pt x="1432" y="3519"/>
                    <a:pt x="1650" y="3593"/>
                    <a:pt x="1868" y="3593"/>
                  </a:cubicBezTo>
                  <a:cubicBezTo>
                    <a:pt x="2085" y="3593"/>
                    <a:pt x="2303" y="3519"/>
                    <a:pt x="2589" y="3370"/>
                  </a:cubicBezTo>
                  <a:cubicBezTo>
                    <a:pt x="2864" y="3370"/>
                    <a:pt x="3437" y="2797"/>
                    <a:pt x="3437" y="2522"/>
                  </a:cubicBezTo>
                  <a:lnTo>
                    <a:pt x="3437" y="2224"/>
                  </a:lnTo>
                  <a:cubicBezTo>
                    <a:pt x="3735" y="1950"/>
                    <a:pt x="3735" y="1377"/>
                    <a:pt x="3437" y="1079"/>
                  </a:cubicBezTo>
                  <a:cubicBezTo>
                    <a:pt x="3437" y="804"/>
                    <a:pt x="2864" y="231"/>
                    <a:pt x="2589" y="231"/>
                  </a:cubicBezTo>
                  <a:cubicBezTo>
                    <a:pt x="2346" y="71"/>
                    <a:pt x="2081" y="0"/>
                    <a:pt x="1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1"/>
            <p:cNvSpPr/>
            <p:nvPr/>
          </p:nvSpPr>
          <p:spPr>
            <a:xfrm>
              <a:off x="2021175" y="2777900"/>
              <a:ext cx="49875" cy="41775"/>
            </a:xfrm>
            <a:custGeom>
              <a:avLst/>
              <a:gdLst/>
              <a:ahLst/>
              <a:cxnLst/>
              <a:rect l="l" t="t" r="r" b="b"/>
              <a:pathLst>
                <a:path w="1995" h="1671" extrusionOk="0">
                  <a:moveTo>
                    <a:pt x="1059" y="1"/>
                  </a:moveTo>
                  <a:cubicBezTo>
                    <a:pt x="906" y="1"/>
                    <a:pt x="740" y="34"/>
                    <a:pt x="574" y="114"/>
                  </a:cubicBezTo>
                  <a:cubicBezTo>
                    <a:pt x="276" y="114"/>
                    <a:pt x="1" y="687"/>
                    <a:pt x="276" y="1259"/>
                  </a:cubicBezTo>
                  <a:cubicBezTo>
                    <a:pt x="276" y="1471"/>
                    <a:pt x="564" y="1671"/>
                    <a:pt x="936" y="1671"/>
                  </a:cubicBezTo>
                  <a:cubicBezTo>
                    <a:pt x="1089" y="1671"/>
                    <a:pt x="1255" y="1637"/>
                    <a:pt x="1421" y="1557"/>
                  </a:cubicBezTo>
                  <a:cubicBezTo>
                    <a:pt x="1719" y="1557"/>
                    <a:pt x="1994" y="985"/>
                    <a:pt x="1719" y="412"/>
                  </a:cubicBezTo>
                  <a:cubicBezTo>
                    <a:pt x="1719" y="200"/>
                    <a:pt x="1431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1"/>
            <p:cNvSpPr/>
            <p:nvPr/>
          </p:nvSpPr>
          <p:spPr>
            <a:xfrm>
              <a:off x="2042375" y="2777900"/>
              <a:ext cx="28675" cy="44100"/>
            </a:xfrm>
            <a:custGeom>
              <a:avLst/>
              <a:gdLst/>
              <a:ahLst/>
              <a:cxnLst/>
              <a:rect l="l" t="t" r="r" b="b"/>
              <a:pathLst>
                <a:path w="1147" h="1764" extrusionOk="0">
                  <a:moveTo>
                    <a:pt x="309" y="1"/>
                  </a:moveTo>
                  <a:cubicBezTo>
                    <a:pt x="197" y="1"/>
                    <a:pt x="87" y="34"/>
                    <a:pt x="1" y="114"/>
                  </a:cubicBezTo>
                  <a:cubicBezTo>
                    <a:pt x="1" y="114"/>
                    <a:pt x="299" y="114"/>
                    <a:pt x="573" y="412"/>
                  </a:cubicBezTo>
                  <a:cubicBezTo>
                    <a:pt x="573" y="985"/>
                    <a:pt x="299" y="1557"/>
                    <a:pt x="1" y="1557"/>
                  </a:cubicBezTo>
                  <a:cubicBezTo>
                    <a:pt x="1" y="1695"/>
                    <a:pt x="75" y="1764"/>
                    <a:pt x="184" y="1764"/>
                  </a:cubicBezTo>
                  <a:cubicBezTo>
                    <a:pt x="293" y="1764"/>
                    <a:pt x="436" y="1695"/>
                    <a:pt x="573" y="1557"/>
                  </a:cubicBezTo>
                  <a:cubicBezTo>
                    <a:pt x="871" y="1557"/>
                    <a:pt x="1146" y="985"/>
                    <a:pt x="871" y="412"/>
                  </a:cubicBezTo>
                  <a:cubicBezTo>
                    <a:pt x="871" y="200"/>
                    <a:pt x="583" y="1"/>
                    <a:pt x="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1"/>
            <p:cNvSpPr/>
            <p:nvPr/>
          </p:nvSpPr>
          <p:spPr>
            <a:xfrm>
              <a:off x="1820700" y="2788175"/>
              <a:ext cx="85950" cy="71625"/>
            </a:xfrm>
            <a:custGeom>
              <a:avLst/>
              <a:gdLst/>
              <a:ahLst/>
              <a:cxnLst/>
              <a:rect l="l" t="t" r="r" b="b"/>
              <a:pathLst>
                <a:path w="3438" h="2865" extrusionOk="0">
                  <a:moveTo>
                    <a:pt x="2567" y="1"/>
                  </a:moveTo>
                  <a:lnTo>
                    <a:pt x="1" y="1146"/>
                  </a:lnTo>
                  <a:lnTo>
                    <a:pt x="849" y="2865"/>
                  </a:lnTo>
                  <a:lnTo>
                    <a:pt x="3438" y="1994"/>
                  </a:lnTo>
                  <a:lnTo>
                    <a:pt x="3140" y="171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1"/>
            <p:cNvSpPr/>
            <p:nvPr/>
          </p:nvSpPr>
          <p:spPr>
            <a:xfrm>
              <a:off x="1798950" y="2802500"/>
              <a:ext cx="42975" cy="78500"/>
            </a:xfrm>
            <a:custGeom>
              <a:avLst/>
              <a:gdLst/>
              <a:ahLst/>
              <a:cxnLst/>
              <a:rect l="l" t="t" r="r" b="b"/>
              <a:pathLst>
                <a:path w="1719" h="3140" extrusionOk="0">
                  <a:moveTo>
                    <a:pt x="573" y="1"/>
                  </a:moveTo>
                  <a:lnTo>
                    <a:pt x="0" y="573"/>
                  </a:lnTo>
                  <a:lnTo>
                    <a:pt x="1146" y="3139"/>
                  </a:lnTo>
                  <a:lnTo>
                    <a:pt x="1719" y="2864"/>
                  </a:lnTo>
                  <a:lnTo>
                    <a:pt x="1719" y="2292"/>
                  </a:lnTo>
                  <a:lnTo>
                    <a:pt x="871" y="573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1"/>
            <p:cNvSpPr/>
            <p:nvPr/>
          </p:nvSpPr>
          <p:spPr>
            <a:xfrm>
              <a:off x="1813275" y="2852325"/>
              <a:ext cx="28650" cy="28675"/>
            </a:xfrm>
            <a:custGeom>
              <a:avLst/>
              <a:gdLst/>
              <a:ahLst/>
              <a:cxnLst/>
              <a:rect l="l" t="t" r="r" b="b"/>
              <a:pathLst>
                <a:path w="1146" h="1147" extrusionOk="0">
                  <a:moveTo>
                    <a:pt x="871" y="1"/>
                  </a:moveTo>
                  <a:lnTo>
                    <a:pt x="0" y="299"/>
                  </a:lnTo>
                  <a:lnTo>
                    <a:pt x="573" y="1146"/>
                  </a:lnTo>
                  <a:lnTo>
                    <a:pt x="1146" y="871"/>
                  </a:lnTo>
                  <a:lnTo>
                    <a:pt x="1146" y="574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1"/>
            <p:cNvSpPr/>
            <p:nvPr/>
          </p:nvSpPr>
          <p:spPr>
            <a:xfrm>
              <a:off x="2099650" y="2659300"/>
              <a:ext cx="85950" cy="114575"/>
            </a:xfrm>
            <a:custGeom>
              <a:avLst/>
              <a:gdLst/>
              <a:ahLst/>
              <a:cxnLst/>
              <a:rect l="l" t="t" r="r" b="b"/>
              <a:pathLst>
                <a:path w="3438" h="4583" extrusionOk="0">
                  <a:moveTo>
                    <a:pt x="1" y="1"/>
                  </a:moveTo>
                  <a:lnTo>
                    <a:pt x="299" y="574"/>
                  </a:lnTo>
                  <a:lnTo>
                    <a:pt x="1719" y="4010"/>
                  </a:lnTo>
                  <a:lnTo>
                    <a:pt x="2017" y="4583"/>
                  </a:lnTo>
                  <a:lnTo>
                    <a:pt x="3437" y="4010"/>
                  </a:lnTo>
                  <a:cubicBezTo>
                    <a:pt x="2017" y="3712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1"/>
            <p:cNvSpPr/>
            <p:nvPr/>
          </p:nvSpPr>
          <p:spPr>
            <a:xfrm>
              <a:off x="1878000" y="2780725"/>
              <a:ext cx="128900" cy="71625"/>
            </a:xfrm>
            <a:custGeom>
              <a:avLst/>
              <a:gdLst/>
              <a:ahLst/>
              <a:cxnLst/>
              <a:rect l="l" t="t" r="r" b="b"/>
              <a:pathLst>
                <a:path w="5156" h="2865" extrusionOk="0">
                  <a:moveTo>
                    <a:pt x="0" y="1"/>
                  </a:moveTo>
                  <a:lnTo>
                    <a:pt x="0" y="1"/>
                  </a:lnTo>
                  <a:cubicBezTo>
                    <a:pt x="90" y="187"/>
                    <a:pt x="242" y="466"/>
                    <a:pt x="467" y="737"/>
                  </a:cubicBezTo>
                  <a:lnTo>
                    <a:pt x="467" y="737"/>
                  </a:lnTo>
                  <a:lnTo>
                    <a:pt x="275" y="299"/>
                  </a:lnTo>
                  <a:lnTo>
                    <a:pt x="0" y="1"/>
                  </a:lnTo>
                  <a:close/>
                  <a:moveTo>
                    <a:pt x="4857" y="574"/>
                  </a:moveTo>
                  <a:cubicBezTo>
                    <a:pt x="4010" y="872"/>
                    <a:pt x="3437" y="1146"/>
                    <a:pt x="2864" y="1444"/>
                  </a:cubicBezTo>
                  <a:cubicBezTo>
                    <a:pt x="2588" y="1536"/>
                    <a:pt x="2334" y="1576"/>
                    <a:pt x="2101" y="1576"/>
                  </a:cubicBezTo>
                  <a:cubicBezTo>
                    <a:pt x="1354" y="1576"/>
                    <a:pt x="821" y="1166"/>
                    <a:pt x="467" y="737"/>
                  </a:cubicBezTo>
                  <a:lnTo>
                    <a:pt x="467" y="737"/>
                  </a:lnTo>
                  <a:lnTo>
                    <a:pt x="1146" y="2292"/>
                  </a:lnTo>
                  <a:lnTo>
                    <a:pt x="1421" y="2865"/>
                  </a:lnTo>
                  <a:lnTo>
                    <a:pt x="4857" y="1444"/>
                  </a:lnTo>
                  <a:lnTo>
                    <a:pt x="5155" y="1444"/>
                  </a:lnTo>
                  <a:lnTo>
                    <a:pt x="5155" y="1146"/>
                  </a:lnTo>
                  <a:lnTo>
                    <a:pt x="4857" y="1146"/>
                  </a:lnTo>
                  <a:lnTo>
                    <a:pt x="4857" y="872"/>
                  </a:lnTo>
                  <a:lnTo>
                    <a:pt x="4857" y="5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1"/>
            <p:cNvSpPr/>
            <p:nvPr/>
          </p:nvSpPr>
          <p:spPr>
            <a:xfrm>
              <a:off x="1820700" y="2816825"/>
              <a:ext cx="85950" cy="42975"/>
            </a:xfrm>
            <a:custGeom>
              <a:avLst/>
              <a:gdLst/>
              <a:ahLst/>
              <a:cxnLst/>
              <a:rect l="l" t="t" r="r" b="b"/>
              <a:pathLst>
                <a:path w="3438" h="1719" extrusionOk="0">
                  <a:moveTo>
                    <a:pt x="1" y="0"/>
                  </a:moveTo>
                  <a:lnTo>
                    <a:pt x="849" y="1719"/>
                  </a:lnTo>
                  <a:lnTo>
                    <a:pt x="3438" y="848"/>
                  </a:lnTo>
                  <a:lnTo>
                    <a:pt x="3140" y="573"/>
                  </a:lnTo>
                  <a:cubicBezTo>
                    <a:pt x="2613" y="768"/>
                    <a:pt x="2163" y="843"/>
                    <a:pt x="1782" y="843"/>
                  </a:cubicBezTo>
                  <a:cubicBezTo>
                    <a:pt x="504" y="8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1"/>
            <p:cNvSpPr/>
            <p:nvPr/>
          </p:nvSpPr>
          <p:spPr>
            <a:xfrm>
              <a:off x="2078475" y="2737775"/>
              <a:ext cx="64175" cy="42975"/>
            </a:xfrm>
            <a:custGeom>
              <a:avLst/>
              <a:gdLst/>
              <a:ahLst/>
              <a:cxnLst/>
              <a:rect l="l" t="t" r="r" b="b"/>
              <a:pathLst>
                <a:path w="2567" h="1719" extrusionOk="0">
                  <a:moveTo>
                    <a:pt x="1993" y="1"/>
                  </a:moveTo>
                  <a:cubicBezTo>
                    <a:pt x="1421" y="298"/>
                    <a:pt x="848" y="573"/>
                    <a:pt x="0" y="1146"/>
                  </a:cubicBezTo>
                  <a:cubicBezTo>
                    <a:pt x="0" y="1146"/>
                    <a:pt x="275" y="1444"/>
                    <a:pt x="275" y="1719"/>
                  </a:cubicBezTo>
                  <a:lnTo>
                    <a:pt x="1993" y="1146"/>
                  </a:lnTo>
                  <a:lnTo>
                    <a:pt x="2566" y="871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1"/>
            <p:cNvSpPr/>
            <p:nvPr/>
          </p:nvSpPr>
          <p:spPr>
            <a:xfrm>
              <a:off x="1906625" y="2880975"/>
              <a:ext cx="71625" cy="71625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1421" y="0"/>
                  </a:moveTo>
                  <a:lnTo>
                    <a:pt x="1421" y="1444"/>
                  </a:lnTo>
                  <a:lnTo>
                    <a:pt x="1" y="1444"/>
                  </a:lnTo>
                  <a:lnTo>
                    <a:pt x="1421" y="1719"/>
                  </a:lnTo>
                  <a:lnTo>
                    <a:pt x="1421" y="2864"/>
                  </a:lnTo>
                  <a:lnTo>
                    <a:pt x="1719" y="1719"/>
                  </a:lnTo>
                  <a:lnTo>
                    <a:pt x="2865" y="1444"/>
                  </a:lnTo>
                  <a:lnTo>
                    <a:pt x="1719" y="1444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1"/>
            <p:cNvSpPr/>
            <p:nvPr/>
          </p:nvSpPr>
          <p:spPr>
            <a:xfrm>
              <a:off x="1856225" y="2702275"/>
              <a:ext cx="57300" cy="57300"/>
            </a:xfrm>
            <a:custGeom>
              <a:avLst/>
              <a:gdLst/>
              <a:ahLst/>
              <a:cxnLst/>
              <a:rect l="l" t="t" r="r" b="b"/>
              <a:pathLst>
                <a:path w="2292" h="2292" extrusionOk="0">
                  <a:moveTo>
                    <a:pt x="1146" y="1146"/>
                  </a:moveTo>
                  <a:lnTo>
                    <a:pt x="1146" y="2291"/>
                  </a:lnTo>
                  <a:lnTo>
                    <a:pt x="1146" y="1146"/>
                  </a:lnTo>
                  <a:lnTo>
                    <a:pt x="2292" y="1146"/>
                  </a:lnTo>
                  <a:lnTo>
                    <a:pt x="1146" y="1146"/>
                  </a:lnTo>
                  <a:lnTo>
                    <a:pt x="1146" y="0"/>
                  </a:lnTo>
                  <a:lnTo>
                    <a:pt x="1146" y="1146"/>
                  </a:lnTo>
                  <a:lnTo>
                    <a:pt x="0" y="1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4DF9D7-BAEB-4D45-B287-CC774CD70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49" y="1738452"/>
            <a:ext cx="20955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lescopios de Refracción – AstroAstur">
            <a:extLst>
              <a:ext uri="{FF2B5EF4-FFF2-40B4-BE49-F238E27FC236}">
                <a16:creationId xmlns:a16="http://schemas.microsoft.com/office/drawing/2014/main" id="{ADAC177C-5B5B-10BA-DEC1-E9BDB77F4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12" y="2059583"/>
            <a:ext cx="2248864" cy="137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5661;p31">
            <a:extLst>
              <a:ext uri="{FF2B5EF4-FFF2-40B4-BE49-F238E27FC236}">
                <a16:creationId xmlns:a16="http://schemas.microsoft.com/office/drawing/2014/main" id="{03792FB5-BB0D-948B-B926-7BD5F2EC4EB0}"/>
              </a:ext>
            </a:extLst>
          </p:cNvPr>
          <p:cNvSpPr/>
          <p:nvPr/>
        </p:nvSpPr>
        <p:spPr>
          <a:xfrm>
            <a:off x="6246150" y="552502"/>
            <a:ext cx="2337000" cy="3871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663;p31">
            <a:extLst>
              <a:ext uri="{FF2B5EF4-FFF2-40B4-BE49-F238E27FC236}">
                <a16:creationId xmlns:a16="http://schemas.microsoft.com/office/drawing/2014/main" id="{583674E6-2292-0DED-BD65-C08586B2C3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80150" y="822072"/>
            <a:ext cx="1842090" cy="5870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CUERPOS DE ONSERVACIÓN</a:t>
            </a:r>
            <a:endParaRPr sz="1200" b="1"/>
          </a:p>
        </p:txBody>
      </p:sp>
      <p:grpSp>
        <p:nvGrpSpPr>
          <p:cNvPr id="32" name="Google Shape;5675;p31">
            <a:extLst>
              <a:ext uri="{FF2B5EF4-FFF2-40B4-BE49-F238E27FC236}">
                <a16:creationId xmlns:a16="http://schemas.microsoft.com/office/drawing/2014/main" id="{09467E4C-4F0D-8681-35CA-764FFBDEE162}"/>
              </a:ext>
            </a:extLst>
          </p:cNvPr>
          <p:cNvGrpSpPr/>
          <p:nvPr/>
        </p:nvGrpSpPr>
        <p:grpSpPr>
          <a:xfrm flipH="1">
            <a:off x="7054049" y="148998"/>
            <a:ext cx="721200" cy="721200"/>
            <a:chOff x="637025" y="1546150"/>
            <a:chExt cx="721200" cy="721200"/>
          </a:xfrm>
        </p:grpSpPr>
        <p:grpSp>
          <p:nvGrpSpPr>
            <p:cNvPr id="33" name="Google Shape;5676;p31">
              <a:extLst>
                <a:ext uri="{FF2B5EF4-FFF2-40B4-BE49-F238E27FC236}">
                  <a16:creationId xmlns:a16="http://schemas.microsoft.com/office/drawing/2014/main" id="{CC41A1FE-0570-4738-A918-9E3C7A432FC0}"/>
                </a:ext>
              </a:extLst>
            </p:cNvPr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36" name="Google Shape;5677;p31">
                <a:extLst>
                  <a:ext uri="{FF2B5EF4-FFF2-40B4-BE49-F238E27FC236}">
                    <a16:creationId xmlns:a16="http://schemas.microsoft.com/office/drawing/2014/main" id="{61877D47-6856-CD48-D154-847A6700E072}"/>
                  </a:ext>
                </a:extLst>
              </p:cNvPr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678;p31">
                <a:extLst>
                  <a:ext uri="{FF2B5EF4-FFF2-40B4-BE49-F238E27FC236}">
                    <a16:creationId xmlns:a16="http://schemas.microsoft.com/office/drawing/2014/main" id="{759C9D77-0319-28BA-A701-746FA53C8B1F}"/>
                  </a:ext>
                </a:extLst>
              </p:cNvPr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Google Shape;5679;p31">
              <a:extLst>
                <a:ext uri="{FF2B5EF4-FFF2-40B4-BE49-F238E27FC236}">
                  <a16:creationId xmlns:a16="http://schemas.microsoft.com/office/drawing/2014/main" id="{810C4AA5-5444-8040-CCA0-26ABAD267C15}"/>
                </a:ext>
              </a:extLst>
            </p:cNvPr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80;p31">
              <a:extLst>
                <a:ext uri="{FF2B5EF4-FFF2-40B4-BE49-F238E27FC236}">
                  <a16:creationId xmlns:a16="http://schemas.microsoft.com/office/drawing/2014/main" id="{1C12ACCC-FA4B-9B53-7E67-1B87C57D13DC}"/>
                </a:ext>
              </a:extLst>
            </p:cNvPr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688;p31">
            <a:extLst>
              <a:ext uri="{FF2B5EF4-FFF2-40B4-BE49-F238E27FC236}">
                <a16:creationId xmlns:a16="http://schemas.microsoft.com/office/drawing/2014/main" id="{7DEECD3B-F8A6-C562-9DF9-D2B3F024D3EC}"/>
              </a:ext>
            </a:extLst>
          </p:cNvPr>
          <p:cNvGrpSpPr/>
          <p:nvPr/>
        </p:nvGrpSpPr>
        <p:grpSpPr>
          <a:xfrm>
            <a:off x="7181800" y="276752"/>
            <a:ext cx="465700" cy="465700"/>
            <a:chOff x="4341425" y="1748400"/>
            <a:chExt cx="465700" cy="465700"/>
          </a:xfrm>
        </p:grpSpPr>
        <p:sp>
          <p:nvSpPr>
            <p:cNvPr id="39" name="Google Shape;5689;p31">
              <a:extLst>
                <a:ext uri="{FF2B5EF4-FFF2-40B4-BE49-F238E27FC236}">
                  <a16:creationId xmlns:a16="http://schemas.microsoft.com/office/drawing/2014/main" id="{F182DAA6-5BAE-C6F4-695C-F9FA11E3D78A}"/>
                </a:ext>
              </a:extLst>
            </p:cNvPr>
            <p:cNvSpPr/>
            <p:nvPr/>
          </p:nvSpPr>
          <p:spPr>
            <a:xfrm>
              <a:off x="4341425" y="1748400"/>
              <a:ext cx="465700" cy="465700"/>
            </a:xfrm>
            <a:custGeom>
              <a:avLst/>
              <a:gdLst/>
              <a:ahLst/>
              <a:cxnLst/>
              <a:rect l="l" t="t" r="r" b="b"/>
              <a:pathLst>
                <a:path w="18628" h="18628" extrusionOk="0">
                  <a:moveTo>
                    <a:pt x="9165" y="1"/>
                  </a:moveTo>
                  <a:cubicBezTo>
                    <a:pt x="4010" y="1"/>
                    <a:pt x="0" y="4308"/>
                    <a:pt x="0" y="9165"/>
                  </a:cubicBezTo>
                  <a:cubicBezTo>
                    <a:pt x="0" y="12327"/>
                    <a:pt x="1444" y="15191"/>
                    <a:pt x="3735" y="16909"/>
                  </a:cubicBezTo>
                  <a:cubicBezTo>
                    <a:pt x="3735" y="16909"/>
                    <a:pt x="4010" y="16909"/>
                    <a:pt x="4010" y="17184"/>
                  </a:cubicBezTo>
                  <a:cubicBezTo>
                    <a:pt x="5155" y="17757"/>
                    <a:pt x="6301" y="18330"/>
                    <a:pt x="7744" y="18628"/>
                  </a:cubicBezTo>
                  <a:lnTo>
                    <a:pt x="9165" y="18628"/>
                  </a:lnTo>
                  <a:cubicBezTo>
                    <a:pt x="11181" y="18628"/>
                    <a:pt x="12899" y="18055"/>
                    <a:pt x="14320" y="17184"/>
                  </a:cubicBezTo>
                  <a:cubicBezTo>
                    <a:pt x="14618" y="16909"/>
                    <a:pt x="14618" y="16909"/>
                    <a:pt x="14893" y="16909"/>
                  </a:cubicBezTo>
                  <a:cubicBezTo>
                    <a:pt x="17184" y="15191"/>
                    <a:pt x="18627" y="12327"/>
                    <a:pt x="18627" y="9165"/>
                  </a:cubicBezTo>
                  <a:cubicBezTo>
                    <a:pt x="18627" y="4308"/>
                    <a:pt x="14320" y="1"/>
                    <a:pt x="9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Google Shape;5690;p31">
              <a:extLst>
                <a:ext uri="{FF2B5EF4-FFF2-40B4-BE49-F238E27FC236}">
                  <a16:creationId xmlns:a16="http://schemas.microsoft.com/office/drawing/2014/main" id="{D2FF018F-72AC-754B-5E7B-1EC24F7E9F23}"/>
                </a:ext>
              </a:extLst>
            </p:cNvPr>
            <p:cNvGrpSpPr/>
            <p:nvPr/>
          </p:nvGrpSpPr>
          <p:grpSpPr>
            <a:xfrm>
              <a:off x="4389181" y="1831180"/>
              <a:ext cx="370195" cy="300154"/>
              <a:chOff x="3952456" y="1524280"/>
              <a:chExt cx="370195" cy="300154"/>
            </a:xfrm>
          </p:grpSpPr>
          <p:sp>
            <p:nvSpPr>
              <p:cNvPr id="44" name="Google Shape;5691;p31">
                <a:extLst>
                  <a:ext uri="{FF2B5EF4-FFF2-40B4-BE49-F238E27FC236}">
                    <a16:creationId xmlns:a16="http://schemas.microsoft.com/office/drawing/2014/main" id="{2A2D8936-4398-B641-9F23-C13FA7FC74DA}"/>
                  </a:ext>
                </a:extLst>
              </p:cNvPr>
              <p:cNvSpPr/>
              <p:nvPr/>
            </p:nvSpPr>
            <p:spPr>
              <a:xfrm>
                <a:off x="3952456" y="1550482"/>
                <a:ext cx="370195" cy="248064"/>
              </a:xfrm>
              <a:custGeom>
                <a:avLst/>
                <a:gdLst/>
                <a:ahLst/>
                <a:cxnLst/>
                <a:rect l="l" t="t" r="r" b="b"/>
                <a:pathLst>
                  <a:path w="24725" h="16568" extrusionOk="0">
                    <a:moveTo>
                      <a:pt x="484" y="1"/>
                    </a:moveTo>
                    <a:cubicBezTo>
                      <a:pt x="211" y="1"/>
                      <a:pt x="0" y="232"/>
                      <a:pt x="0" y="505"/>
                    </a:cubicBezTo>
                    <a:lnTo>
                      <a:pt x="0" y="16063"/>
                    </a:lnTo>
                    <a:cubicBezTo>
                      <a:pt x="0" y="16337"/>
                      <a:pt x="211" y="16568"/>
                      <a:pt x="484" y="16568"/>
                    </a:cubicBezTo>
                    <a:lnTo>
                      <a:pt x="24241" y="16568"/>
                    </a:lnTo>
                    <a:cubicBezTo>
                      <a:pt x="24515" y="16568"/>
                      <a:pt x="24725" y="16337"/>
                      <a:pt x="24725" y="16063"/>
                    </a:cubicBezTo>
                    <a:lnTo>
                      <a:pt x="24725" y="15138"/>
                    </a:lnTo>
                    <a:lnTo>
                      <a:pt x="24725" y="505"/>
                    </a:lnTo>
                    <a:cubicBezTo>
                      <a:pt x="24725" y="232"/>
                      <a:pt x="24515" y="1"/>
                      <a:pt x="242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692;p31">
                <a:extLst>
                  <a:ext uri="{FF2B5EF4-FFF2-40B4-BE49-F238E27FC236}">
                    <a16:creationId xmlns:a16="http://schemas.microsoft.com/office/drawing/2014/main" id="{9AA28CD4-DE9C-3B14-D8E2-3F2B5CCC7273}"/>
                  </a:ext>
                </a:extLst>
              </p:cNvPr>
              <p:cNvSpPr/>
              <p:nvPr/>
            </p:nvSpPr>
            <p:spPr>
              <a:xfrm>
                <a:off x="3977955" y="1550482"/>
                <a:ext cx="344697" cy="226669"/>
              </a:xfrm>
              <a:custGeom>
                <a:avLst/>
                <a:gdLst/>
                <a:ahLst/>
                <a:cxnLst/>
                <a:rect l="l" t="t" r="r" b="b"/>
                <a:pathLst>
                  <a:path w="23022" h="15139" extrusionOk="0">
                    <a:moveTo>
                      <a:pt x="21" y="1"/>
                    </a:moveTo>
                    <a:lnTo>
                      <a:pt x="21" y="14634"/>
                    </a:lnTo>
                    <a:cubicBezTo>
                      <a:pt x="0" y="14907"/>
                      <a:pt x="232" y="15138"/>
                      <a:pt x="505" y="15138"/>
                    </a:cubicBezTo>
                    <a:lnTo>
                      <a:pt x="23022" y="15138"/>
                    </a:lnTo>
                    <a:lnTo>
                      <a:pt x="23022" y="505"/>
                    </a:lnTo>
                    <a:cubicBezTo>
                      <a:pt x="23022" y="232"/>
                      <a:pt x="22812" y="1"/>
                      <a:pt x="225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693;p31">
                <a:extLst>
                  <a:ext uri="{FF2B5EF4-FFF2-40B4-BE49-F238E27FC236}">
                    <a16:creationId xmlns:a16="http://schemas.microsoft.com/office/drawing/2014/main" id="{20A528B6-ACD0-124F-E684-C503ED3C1B73}"/>
                  </a:ext>
                </a:extLst>
              </p:cNvPr>
              <p:cNvSpPr/>
              <p:nvPr/>
            </p:nvSpPr>
            <p:spPr>
              <a:xfrm>
                <a:off x="3990232" y="1524280"/>
                <a:ext cx="294644" cy="251613"/>
              </a:xfrm>
              <a:custGeom>
                <a:avLst/>
                <a:gdLst/>
                <a:ahLst/>
                <a:cxnLst/>
                <a:rect l="l" t="t" r="r" b="b"/>
                <a:pathLst>
                  <a:path w="19679" h="16805" extrusionOk="0">
                    <a:moveTo>
                      <a:pt x="4933" y="0"/>
                    </a:moveTo>
                    <a:cubicBezTo>
                      <a:pt x="3281" y="0"/>
                      <a:pt x="1628" y="347"/>
                      <a:pt x="84" y="1036"/>
                    </a:cubicBezTo>
                    <a:cubicBezTo>
                      <a:pt x="42" y="1057"/>
                      <a:pt x="0" y="1099"/>
                      <a:pt x="0" y="1141"/>
                    </a:cubicBezTo>
                    <a:lnTo>
                      <a:pt x="0" y="16615"/>
                    </a:lnTo>
                    <a:cubicBezTo>
                      <a:pt x="0" y="16688"/>
                      <a:pt x="79" y="16745"/>
                      <a:pt x="142" y="16745"/>
                    </a:cubicBezTo>
                    <a:cubicBezTo>
                      <a:pt x="151" y="16745"/>
                      <a:pt x="160" y="16744"/>
                      <a:pt x="168" y="16741"/>
                    </a:cubicBezTo>
                    <a:cubicBezTo>
                      <a:pt x="1684" y="16071"/>
                      <a:pt x="3301" y="15739"/>
                      <a:pt x="4918" y="15739"/>
                    </a:cubicBezTo>
                    <a:cubicBezTo>
                      <a:pt x="6597" y="15739"/>
                      <a:pt x="8276" y="16097"/>
                      <a:pt x="9840" y="16804"/>
                    </a:cubicBezTo>
                    <a:cubicBezTo>
                      <a:pt x="11404" y="16097"/>
                      <a:pt x="13082" y="15739"/>
                      <a:pt x="14762" y="15739"/>
                    </a:cubicBezTo>
                    <a:cubicBezTo>
                      <a:pt x="16378" y="15739"/>
                      <a:pt x="17995" y="16071"/>
                      <a:pt x="19511" y="16741"/>
                    </a:cubicBezTo>
                    <a:cubicBezTo>
                      <a:pt x="19519" y="16744"/>
                      <a:pt x="19528" y="16745"/>
                      <a:pt x="19537" y="16745"/>
                    </a:cubicBezTo>
                    <a:cubicBezTo>
                      <a:pt x="19600" y="16745"/>
                      <a:pt x="19679" y="16688"/>
                      <a:pt x="19679" y="16615"/>
                    </a:cubicBezTo>
                    <a:lnTo>
                      <a:pt x="19679" y="1141"/>
                    </a:lnTo>
                    <a:cubicBezTo>
                      <a:pt x="19679" y="1099"/>
                      <a:pt x="19637" y="1057"/>
                      <a:pt x="19595" y="1036"/>
                    </a:cubicBezTo>
                    <a:cubicBezTo>
                      <a:pt x="18051" y="347"/>
                      <a:pt x="16398" y="0"/>
                      <a:pt x="14747" y="0"/>
                    </a:cubicBezTo>
                    <a:cubicBezTo>
                      <a:pt x="13071" y="0"/>
                      <a:pt x="11396" y="358"/>
                      <a:pt x="9840" y="1078"/>
                    </a:cubicBezTo>
                    <a:cubicBezTo>
                      <a:pt x="8283" y="358"/>
                      <a:pt x="6609" y="0"/>
                      <a:pt x="4933" y="0"/>
                    </a:cubicBezTo>
                    <a:close/>
                  </a:path>
                </a:pathLst>
              </a:custGeom>
              <a:solidFill>
                <a:srgbClr val="223D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694;p31">
                <a:extLst>
                  <a:ext uri="{FF2B5EF4-FFF2-40B4-BE49-F238E27FC236}">
                    <a16:creationId xmlns:a16="http://schemas.microsoft.com/office/drawing/2014/main" id="{38105A7D-A3E6-9B8F-8EE4-6DC868CAA02D}"/>
                  </a:ext>
                </a:extLst>
              </p:cNvPr>
              <p:cNvSpPr/>
              <p:nvPr/>
            </p:nvSpPr>
            <p:spPr>
              <a:xfrm>
                <a:off x="4003138" y="1524430"/>
                <a:ext cx="281738" cy="230367"/>
              </a:xfrm>
              <a:custGeom>
                <a:avLst/>
                <a:gdLst/>
                <a:ahLst/>
                <a:cxnLst/>
                <a:rect l="l" t="t" r="r" b="b"/>
                <a:pathLst>
                  <a:path w="18817" h="15386" extrusionOk="0">
                    <a:moveTo>
                      <a:pt x="13885" y="1"/>
                    </a:moveTo>
                    <a:cubicBezTo>
                      <a:pt x="12209" y="1"/>
                      <a:pt x="10534" y="358"/>
                      <a:pt x="8978" y="1068"/>
                    </a:cubicBezTo>
                    <a:cubicBezTo>
                      <a:pt x="7423" y="360"/>
                      <a:pt x="5747" y="5"/>
                      <a:pt x="4069" y="5"/>
                    </a:cubicBezTo>
                    <a:cubicBezTo>
                      <a:pt x="2706" y="5"/>
                      <a:pt x="1343" y="239"/>
                      <a:pt x="42" y="711"/>
                    </a:cubicBezTo>
                    <a:lnTo>
                      <a:pt x="0" y="711"/>
                    </a:lnTo>
                    <a:lnTo>
                      <a:pt x="0" y="15196"/>
                    </a:lnTo>
                    <a:cubicBezTo>
                      <a:pt x="0" y="15262"/>
                      <a:pt x="51" y="15315"/>
                      <a:pt x="114" y="15315"/>
                    </a:cubicBezTo>
                    <a:cubicBezTo>
                      <a:pt x="132" y="15315"/>
                      <a:pt x="150" y="15311"/>
                      <a:pt x="168" y="15301"/>
                    </a:cubicBezTo>
                    <a:cubicBezTo>
                      <a:pt x="1858" y="14556"/>
                      <a:pt x="3381" y="14304"/>
                      <a:pt x="4666" y="14304"/>
                    </a:cubicBezTo>
                    <a:cubicBezTo>
                      <a:pt x="7332" y="14304"/>
                      <a:pt x="8978" y="15386"/>
                      <a:pt x="8978" y="15386"/>
                    </a:cubicBezTo>
                    <a:cubicBezTo>
                      <a:pt x="10765" y="14671"/>
                      <a:pt x="12657" y="14313"/>
                      <a:pt x="14570" y="14313"/>
                    </a:cubicBezTo>
                    <a:cubicBezTo>
                      <a:pt x="14626" y="14313"/>
                      <a:pt x="14682" y="14312"/>
                      <a:pt x="14738" y="14312"/>
                    </a:cubicBezTo>
                    <a:cubicBezTo>
                      <a:pt x="16131" y="14312"/>
                      <a:pt x="17503" y="14563"/>
                      <a:pt x="18817" y="15028"/>
                    </a:cubicBezTo>
                    <a:lnTo>
                      <a:pt x="18817" y="1131"/>
                    </a:lnTo>
                    <a:cubicBezTo>
                      <a:pt x="18817" y="1089"/>
                      <a:pt x="18775" y="1047"/>
                      <a:pt x="18733" y="1047"/>
                    </a:cubicBezTo>
                    <a:cubicBezTo>
                      <a:pt x="17189" y="348"/>
                      <a:pt x="15536" y="1"/>
                      <a:pt x="13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695;p31">
                <a:extLst>
                  <a:ext uri="{FF2B5EF4-FFF2-40B4-BE49-F238E27FC236}">
                    <a16:creationId xmlns:a16="http://schemas.microsoft.com/office/drawing/2014/main" id="{1047D20B-4061-4FFF-B400-FC6F88310E2A}"/>
                  </a:ext>
                </a:extLst>
              </p:cNvPr>
              <p:cNvSpPr/>
              <p:nvPr/>
            </p:nvSpPr>
            <p:spPr>
              <a:xfrm>
                <a:off x="4137547" y="1524280"/>
                <a:ext cx="147329" cy="230517"/>
              </a:xfrm>
              <a:custGeom>
                <a:avLst/>
                <a:gdLst/>
                <a:ahLst/>
                <a:cxnLst/>
                <a:rect l="l" t="t" r="r" b="b"/>
                <a:pathLst>
                  <a:path w="9840" h="15396" extrusionOk="0">
                    <a:moveTo>
                      <a:pt x="4908" y="0"/>
                    </a:moveTo>
                    <a:cubicBezTo>
                      <a:pt x="3232" y="0"/>
                      <a:pt x="1557" y="358"/>
                      <a:pt x="1" y="1078"/>
                    </a:cubicBezTo>
                    <a:lnTo>
                      <a:pt x="1" y="15396"/>
                    </a:lnTo>
                    <a:cubicBezTo>
                      <a:pt x="1788" y="14681"/>
                      <a:pt x="3680" y="14323"/>
                      <a:pt x="5593" y="14323"/>
                    </a:cubicBezTo>
                    <a:cubicBezTo>
                      <a:pt x="5649" y="14323"/>
                      <a:pt x="5705" y="14322"/>
                      <a:pt x="5761" y="14322"/>
                    </a:cubicBezTo>
                    <a:cubicBezTo>
                      <a:pt x="7154" y="14322"/>
                      <a:pt x="8526" y="14573"/>
                      <a:pt x="9840" y="15038"/>
                    </a:cubicBezTo>
                    <a:lnTo>
                      <a:pt x="9840" y="1141"/>
                    </a:lnTo>
                    <a:cubicBezTo>
                      <a:pt x="9840" y="1099"/>
                      <a:pt x="9798" y="1057"/>
                      <a:pt x="9756" y="1036"/>
                    </a:cubicBezTo>
                    <a:cubicBezTo>
                      <a:pt x="8212" y="347"/>
                      <a:pt x="6559" y="0"/>
                      <a:pt x="49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696;p31">
                <a:extLst>
                  <a:ext uri="{FF2B5EF4-FFF2-40B4-BE49-F238E27FC236}">
                    <a16:creationId xmlns:a16="http://schemas.microsoft.com/office/drawing/2014/main" id="{292EB1AD-EF41-49FB-468F-535199AB7B62}"/>
                  </a:ext>
                </a:extLst>
              </p:cNvPr>
              <p:cNvSpPr/>
              <p:nvPr/>
            </p:nvSpPr>
            <p:spPr>
              <a:xfrm>
                <a:off x="4137547" y="1766430"/>
                <a:ext cx="25828" cy="58003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874" extrusionOk="0">
                    <a:moveTo>
                      <a:pt x="1725" y="0"/>
                    </a:moveTo>
                    <a:cubicBezTo>
                      <a:pt x="1136" y="148"/>
                      <a:pt x="547" y="379"/>
                      <a:pt x="1" y="631"/>
                    </a:cubicBezTo>
                    <a:lnTo>
                      <a:pt x="1" y="3743"/>
                    </a:lnTo>
                    <a:cubicBezTo>
                      <a:pt x="1" y="3819"/>
                      <a:pt x="67" y="3873"/>
                      <a:pt x="127" y="3873"/>
                    </a:cubicBezTo>
                    <a:cubicBezTo>
                      <a:pt x="150" y="3873"/>
                      <a:pt x="172" y="3865"/>
                      <a:pt x="190" y="3848"/>
                    </a:cubicBezTo>
                    <a:lnTo>
                      <a:pt x="799" y="3364"/>
                    </a:lnTo>
                    <a:cubicBezTo>
                      <a:pt x="821" y="3343"/>
                      <a:pt x="847" y="3333"/>
                      <a:pt x="876" y="3333"/>
                    </a:cubicBezTo>
                    <a:cubicBezTo>
                      <a:pt x="905" y="3333"/>
                      <a:pt x="936" y="3343"/>
                      <a:pt x="968" y="3364"/>
                    </a:cubicBezTo>
                    <a:lnTo>
                      <a:pt x="1514" y="3827"/>
                    </a:lnTo>
                    <a:cubicBezTo>
                      <a:pt x="1541" y="3847"/>
                      <a:pt x="1573" y="3857"/>
                      <a:pt x="1603" y="3857"/>
                    </a:cubicBezTo>
                    <a:cubicBezTo>
                      <a:pt x="1666" y="3857"/>
                      <a:pt x="1725" y="3814"/>
                      <a:pt x="1725" y="3743"/>
                    </a:cubicBezTo>
                    <a:lnTo>
                      <a:pt x="1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5697;p31">
              <a:extLst>
                <a:ext uri="{FF2B5EF4-FFF2-40B4-BE49-F238E27FC236}">
                  <a16:creationId xmlns:a16="http://schemas.microsoft.com/office/drawing/2014/main" id="{4EC65033-7A3D-B3F5-81CD-5E07E2DAAC1E}"/>
                </a:ext>
              </a:extLst>
            </p:cNvPr>
            <p:cNvSpPr/>
            <p:nvPr/>
          </p:nvSpPr>
          <p:spPr>
            <a:xfrm>
              <a:off x="4604350" y="1934575"/>
              <a:ext cx="92825" cy="93375"/>
            </a:xfrm>
            <a:custGeom>
              <a:avLst/>
              <a:gdLst/>
              <a:ahLst/>
              <a:cxnLst/>
              <a:rect l="l" t="t" r="r" b="b"/>
              <a:pathLst>
                <a:path w="3713" h="3735" extrusionOk="0">
                  <a:moveTo>
                    <a:pt x="1719" y="0"/>
                  </a:moveTo>
                  <a:lnTo>
                    <a:pt x="1719" y="1719"/>
                  </a:lnTo>
                  <a:lnTo>
                    <a:pt x="1" y="1719"/>
                  </a:lnTo>
                  <a:lnTo>
                    <a:pt x="1719" y="2017"/>
                  </a:lnTo>
                  <a:lnTo>
                    <a:pt x="1719" y="3735"/>
                  </a:lnTo>
                  <a:lnTo>
                    <a:pt x="1994" y="2017"/>
                  </a:lnTo>
                  <a:lnTo>
                    <a:pt x="3712" y="1719"/>
                  </a:lnTo>
                  <a:lnTo>
                    <a:pt x="1994" y="1719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98;p31">
              <a:extLst>
                <a:ext uri="{FF2B5EF4-FFF2-40B4-BE49-F238E27FC236}">
                  <a16:creationId xmlns:a16="http://schemas.microsoft.com/office/drawing/2014/main" id="{CF125414-2C09-3006-1807-0F43E5BAE023}"/>
                </a:ext>
              </a:extLst>
            </p:cNvPr>
            <p:cNvSpPr/>
            <p:nvPr/>
          </p:nvSpPr>
          <p:spPr>
            <a:xfrm>
              <a:off x="4450575" y="1862950"/>
              <a:ext cx="71625" cy="71625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1421" y="0"/>
                  </a:moveTo>
                  <a:lnTo>
                    <a:pt x="1421" y="1146"/>
                  </a:lnTo>
                  <a:lnTo>
                    <a:pt x="0" y="1444"/>
                  </a:lnTo>
                  <a:lnTo>
                    <a:pt x="1421" y="1444"/>
                  </a:lnTo>
                  <a:lnTo>
                    <a:pt x="1421" y="2864"/>
                  </a:lnTo>
                  <a:lnTo>
                    <a:pt x="1719" y="1444"/>
                  </a:lnTo>
                  <a:lnTo>
                    <a:pt x="2864" y="1444"/>
                  </a:lnTo>
                  <a:lnTo>
                    <a:pt x="1719" y="1146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99;p31">
              <a:extLst>
                <a:ext uri="{FF2B5EF4-FFF2-40B4-BE49-F238E27FC236}">
                  <a16:creationId xmlns:a16="http://schemas.microsoft.com/office/drawing/2014/main" id="{369220CC-6981-9CCD-B720-55969A3EB4AD}"/>
                </a:ext>
              </a:extLst>
            </p:cNvPr>
            <p:cNvSpPr/>
            <p:nvPr/>
          </p:nvSpPr>
          <p:spPr>
            <a:xfrm>
              <a:off x="4547650" y="1766088"/>
              <a:ext cx="64175" cy="57300"/>
            </a:xfrm>
            <a:custGeom>
              <a:avLst/>
              <a:gdLst/>
              <a:ahLst/>
              <a:cxnLst/>
              <a:rect l="l" t="t" r="r" b="b"/>
              <a:pathLst>
                <a:path w="2567" h="2292" extrusionOk="0">
                  <a:moveTo>
                    <a:pt x="1146" y="0"/>
                  </a:moveTo>
                  <a:lnTo>
                    <a:pt x="1146" y="848"/>
                  </a:lnTo>
                  <a:lnTo>
                    <a:pt x="1" y="1146"/>
                  </a:lnTo>
                  <a:lnTo>
                    <a:pt x="1146" y="1146"/>
                  </a:lnTo>
                  <a:lnTo>
                    <a:pt x="1146" y="2291"/>
                  </a:lnTo>
                  <a:lnTo>
                    <a:pt x="1421" y="1146"/>
                  </a:lnTo>
                  <a:lnTo>
                    <a:pt x="2567" y="1146"/>
                  </a:lnTo>
                  <a:lnTo>
                    <a:pt x="1421" y="84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Picture 4" descr="Venus (planeta) - Wikipedia, la enciclopedia libre">
            <a:extLst>
              <a:ext uri="{FF2B5EF4-FFF2-40B4-BE49-F238E27FC236}">
                <a16:creationId xmlns:a16="http://schemas.microsoft.com/office/drawing/2014/main" id="{023DF84C-73C0-6433-2C7D-33FFE4A60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4" t="9388" r="15271" b="8322"/>
          <a:stretch/>
        </p:blipFill>
        <p:spPr bwMode="auto">
          <a:xfrm>
            <a:off x="6320341" y="1552302"/>
            <a:ext cx="1073459" cy="113283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Luna - Wikipedia, la enciclopedia libre">
            <a:extLst>
              <a:ext uri="{FF2B5EF4-FFF2-40B4-BE49-F238E27FC236}">
                <a16:creationId xmlns:a16="http://schemas.microsoft.com/office/drawing/2014/main" id="{0CCA609A-9685-25BC-CDB8-5E885211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3" t="10905" r="8869" b="5704"/>
          <a:stretch/>
        </p:blipFill>
        <p:spPr bwMode="auto">
          <a:xfrm>
            <a:off x="7440475" y="1553758"/>
            <a:ext cx="1091700" cy="113137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Marte (planeta) - Wikipedia, la enciclopedia libre">
            <a:extLst>
              <a:ext uri="{FF2B5EF4-FFF2-40B4-BE49-F238E27FC236}">
                <a16:creationId xmlns:a16="http://schemas.microsoft.com/office/drawing/2014/main" id="{8C513F06-8801-C566-4C38-BF514144A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10" y="2751855"/>
            <a:ext cx="1140040" cy="11400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Jupiter (WFC3/UVIS, April 21, 2014)">
            <a:extLst>
              <a:ext uri="{FF2B5EF4-FFF2-40B4-BE49-F238E27FC236}">
                <a16:creationId xmlns:a16="http://schemas.microsoft.com/office/drawing/2014/main" id="{4D0987DA-89E8-3BDB-6754-DE8CF1806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t="10958" r="6495" b="6755"/>
          <a:stretch/>
        </p:blipFill>
        <p:spPr bwMode="auto">
          <a:xfrm>
            <a:off x="7456350" y="2751855"/>
            <a:ext cx="1099667" cy="111181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6" name="Google Shape;5736;p32"/>
          <p:cNvGrpSpPr/>
          <p:nvPr/>
        </p:nvGrpSpPr>
        <p:grpSpPr>
          <a:xfrm>
            <a:off x="4690277" y="321151"/>
            <a:ext cx="4163047" cy="4160039"/>
            <a:chOff x="4403077" y="266538"/>
            <a:chExt cx="4163047" cy="4160039"/>
          </a:xfrm>
        </p:grpSpPr>
        <p:sp>
          <p:nvSpPr>
            <p:cNvPr id="5737" name="Google Shape;5737;p32"/>
            <p:cNvSpPr/>
            <p:nvPr/>
          </p:nvSpPr>
          <p:spPr>
            <a:xfrm>
              <a:off x="7271841" y="380557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2"/>
            <p:cNvSpPr/>
            <p:nvPr/>
          </p:nvSpPr>
          <p:spPr>
            <a:xfrm>
              <a:off x="6715779" y="266538"/>
              <a:ext cx="356395" cy="3567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2"/>
            <p:cNvSpPr/>
            <p:nvPr/>
          </p:nvSpPr>
          <p:spPr>
            <a:xfrm>
              <a:off x="4464616" y="65302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2"/>
            <p:cNvSpPr/>
            <p:nvPr/>
          </p:nvSpPr>
          <p:spPr>
            <a:xfrm>
              <a:off x="7524349" y="30532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2"/>
            <p:cNvSpPr/>
            <p:nvPr/>
          </p:nvSpPr>
          <p:spPr>
            <a:xfrm>
              <a:off x="4403077" y="2299677"/>
              <a:ext cx="270175" cy="27041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2"/>
            <p:cNvSpPr/>
            <p:nvPr/>
          </p:nvSpPr>
          <p:spPr>
            <a:xfrm>
              <a:off x="8295949" y="15636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3" name="Google Shape;5743;p32"/>
          <p:cNvGrpSpPr/>
          <p:nvPr/>
        </p:nvGrpSpPr>
        <p:grpSpPr>
          <a:xfrm>
            <a:off x="4960451" y="670113"/>
            <a:ext cx="3668096" cy="3418800"/>
            <a:chOff x="4673251" y="615500"/>
            <a:chExt cx="3668096" cy="3418800"/>
          </a:xfrm>
        </p:grpSpPr>
        <p:grpSp>
          <p:nvGrpSpPr>
            <p:cNvPr id="5744" name="Google Shape;5744;p32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5745" name="Google Shape;5745;p32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32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7" name="Google Shape;5747;p32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5748" name="Google Shape;5748;p32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11164" extrusionOk="0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32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9" h="2173" extrusionOk="0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32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4" h="2685" extrusionOk="0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32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5119" extrusionOk="0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32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0" h="12906" extrusionOk="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32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4" h="12465" extrusionOk="0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54" name="Google Shape;5754;p32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5755" name="Google Shape;5755;p32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8681" extrusionOk="0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32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" h="601" extrusionOk="0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32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4199" extrusionOk="0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32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4" h="2722" extrusionOk="0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59" name="Google Shape;5759;p32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5760" name="Google Shape;5760;p32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5087" extrusionOk="0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32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" h="776" extrusionOk="0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32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4" h="2695" extrusionOk="0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32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1775" extrusionOk="0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64" name="Google Shape;5764;p32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5765" name="Google Shape;5765;p32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2429" extrusionOk="0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6" name="Google Shape;5766;p32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373" extrusionOk="0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7" name="Google Shape;5767;p32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6" extrusionOk="0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8" name="Google Shape;5768;p32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344" extrusionOk="0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9" name="Google Shape;5769;p32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0" name="Google Shape;5770;p32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1" name="Google Shape;5771;p32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5" extrusionOk="0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2" name="Google Shape;5772;p32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02" extrusionOk="0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3" name="Google Shape;5773;p32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4" name="Google Shape;5774;p32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15" extrusionOk="0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5" name="Google Shape;5775;p32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58" extrusionOk="0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6" name="Google Shape;5776;p32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14" extrusionOk="0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7" name="Google Shape;5777;p32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58" extrusionOk="0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8" name="Google Shape;5778;p32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371" extrusionOk="0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9" name="Google Shape;5779;p32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0" name="Google Shape;5780;p32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1" name="Google Shape;5781;p32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4" extrusionOk="0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2" name="Google Shape;5782;p32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71" extrusionOk="0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3" name="Google Shape;5783;p32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4" name="Google Shape;5784;p32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59" extrusionOk="0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5" name="Google Shape;5785;p32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02" extrusionOk="0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786" name="Google Shape;5786;p32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5787" name="Google Shape;5787;p32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837" extrusionOk="0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32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401" extrusionOk="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32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5546" extrusionOk="0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32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99" extrusionOk="0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32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579" extrusionOk="0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32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4112" extrusionOk="0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32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513" extrusionOk="0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32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56" extrusionOk="0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32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217" extrusionOk="0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32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45" extrusionOk="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32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545" extrusionOk="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32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4455" extrusionOk="0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32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57" extrusionOk="0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32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28" extrusionOk="0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32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51" extrusionOk="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32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00" extrusionOk="0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32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572" extrusionOk="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32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886" extrusionOk="0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32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8" extrusionOk="0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32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30" extrusionOk="0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07" name="Google Shape;5807;p32"/>
          <p:cNvSpPr txBox="1">
            <a:spLocks noGrp="1"/>
          </p:cNvSpPr>
          <p:nvPr>
            <p:ph type="title"/>
          </p:nvPr>
        </p:nvSpPr>
        <p:spPr>
          <a:xfrm>
            <a:off x="711324" y="714475"/>
            <a:ext cx="12639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02</a:t>
            </a:r>
            <a:endParaRPr b="1"/>
          </a:p>
        </p:txBody>
      </p:sp>
      <p:sp>
        <p:nvSpPr>
          <p:cNvPr id="5808" name="Google Shape;5808;p32"/>
          <p:cNvSpPr txBox="1">
            <a:spLocks noGrp="1"/>
          </p:cNvSpPr>
          <p:nvPr>
            <p:ph type="title" idx="2"/>
          </p:nvPr>
        </p:nvSpPr>
        <p:spPr>
          <a:xfrm>
            <a:off x="711325" y="1403975"/>
            <a:ext cx="3978900" cy="19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/>
              <a:t>MÓDELO MATEMÁTICO</a:t>
            </a:r>
            <a:endParaRPr sz="4300" b="1"/>
          </a:p>
        </p:txBody>
      </p:sp>
      <p:sp>
        <p:nvSpPr>
          <p:cNvPr id="5809" name="Google Shape;5809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239098" y="264250"/>
            <a:ext cx="489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600" b="1">
                <a:solidFill>
                  <a:srgbClr val="FF7C80"/>
                </a:solidFill>
                <a:latin typeface="Dosis" pitchFamily="2" charset="0"/>
              </a:rPr>
              <a:t>TRAZADO DE RAYOS </a:t>
            </a:r>
            <a:endParaRPr lang="es-ES" sz="1500" b="1">
              <a:solidFill>
                <a:srgbClr val="FF7C80"/>
              </a:solidFill>
              <a:latin typeface="Dosis" pitchFamily="2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9EA66F6-061D-0035-C996-AEB81232E614}"/>
              </a:ext>
            </a:extLst>
          </p:cNvPr>
          <p:cNvSpPr/>
          <p:nvPr/>
        </p:nvSpPr>
        <p:spPr>
          <a:xfrm>
            <a:off x="805104" y="4350884"/>
            <a:ext cx="129942" cy="122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>
              <a:solidFill>
                <a:srgbClr val="FFC000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127C299-4D75-E6EC-DF54-980DAD4180C9}"/>
              </a:ext>
            </a:extLst>
          </p:cNvPr>
          <p:cNvSpPr/>
          <p:nvPr/>
        </p:nvSpPr>
        <p:spPr>
          <a:xfrm>
            <a:off x="1678595" y="4343039"/>
            <a:ext cx="129942" cy="1227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0F4B73A-3CB9-1852-D5A6-EB72ECD89A35}"/>
              </a:ext>
            </a:extLst>
          </p:cNvPr>
          <p:cNvSpPr/>
          <p:nvPr/>
        </p:nvSpPr>
        <p:spPr>
          <a:xfrm>
            <a:off x="2667590" y="4343039"/>
            <a:ext cx="129942" cy="122723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D7EE703-08DB-9404-BB58-955D4E7135D5}"/>
              </a:ext>
            </a:extLst>
          </p:cNvPr>
          <p:cNvSpPr txBox="1"/>
          <p:nvPr/>
        </p:nvSpPr>
        <p:spPr>
          <a:xfrm>
            <a:off x="740130" y="3916236"/>
            <a:ext cx="20574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b="1"/>
              <a:t>RADIOS DE CURVATURA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77DE89EC-7FC9-A1EA-EBF2-EB0CB7EB1476}"/>
                  </a:ext>
                </a:extLst>
              </p:cNvPr>
              <p:cNvSpPr txBox="1"/>
              <p:nvPr/>
            </p:nvSpPr>
            <p:spPr>
              <a:xfrm>
                <a:off x="375577" y="4603582"/>
                <a:ext cx="9889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O" sz="105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77DE89EC-7FC9-A1EA-EBF2-EB0CB7EB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77" y="4603582"/>
                <a:ext cx="988996" cy="253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05DBBE12-A729-D594-823F-7F8F5AE6A84D}"/>
                  </a:ext>
                </a:extLst>
              </p:cNvPr>
              <p:cNvSpPr txBox="1"/>
              <p:nvPr/>
            </p:nvSpPr>
            <p:spPr>
              <a:xfrm>
                <a:off x="1249068" y="4603582"/>
                <a:ext cx="9889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sz="105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05DBBE12-A729-D594-823F-7F8F5AE6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068" y="4603582"/>
                <a:ext cx="988996" cy="253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E67C74D1-A310-34AA-0D10-065CE2D1C7AF}"/>
                  </a:ext>
                </a:extLst>
              </p:cNvPr>
              <p:cNvSpPr txBox="1"/>
              <p:nvPr/>
            </p:nvSpPr>
            <p:spPr>
              <a:xfrm>
                <a:off x="2238063" y="4603582"/>
                <a:ext cx="9889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O" sz="1050"/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E67C74D1-A310-34AA-0D10-065CE2D1C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63" y="4603582"/>
                <a:ext cx="988996" cy="253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Elipse 38">
            <a:extLst>
              <a:ext uri="{FF2B5EF4-FFF2-40B4-BE49-F238E27FC236}">
                <a16:creationId xmlns:a16="http://schemas.microsoft.com/office/drawing/2014/main" id="{7C3DD0AC-EC43-5961-0A79-D3C05BDE1A7B}"/>
              </a:ext>
            </a:extLst>
          </p:cNvPr>
          <p:cNvSpPr/>
          <p:nvPr/>
        </p:nvSpPr>
        <p:spPr>
          <a:xfrm>
            <a:off x="4226885" y="4343039"/>
            <a:ext cx="129942" cy="122723"/>
          </a:xfrm>
          <a:prstGeom prst="ellipse">
            <a:avLst/>
          </a:prstGeom>
          <a:solidFill>
            <a:srgbClr val="FF00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9D94098-852B-01C6-D859-A068A28874A2}"/>
              </a:ext>
            </a:extLst>
          </p:cNvPr>
          <p:cNvSpPr/>
          <p:nvPr/>
        </p:nvSpPr>
        <p:spPr>
          <a:xfrm>
            <a:off x="3541080" y="4343039"/>
            <a:ext cx="129942" cy="122723"/>
          </a:xfrm>
          <a:prstGeom prst="ellipse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125C2D6E-842B-6214-EEC8-BFC057E74F6D}"/>
                  </a:ext>
                </a:extLst>
              </p:cNvPr>
              <p:cNvSpPr txBox="1"/>
              <p:nvPr/>
            </p:nvSpPr>
            <p:spPr>
              <a:xfrm>
                <a:off x="3111554" y="4603582"/>
                <a:ext cx="9889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CO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s-CO" sz="105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125C2D6E-842B-6214-EEC8-BFC057E74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54" y="4603582"/>
                <a:ext cx="988996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6C43B992-F83D-B72E-05C1-F697FB8AE11F}"/>
                  </a:ext>
                </a:extLst>
              </p:cNvPr>
              <p:cNvSpPr txBox="1"/>
              <p:nvPr/>
            </p:nvSpPr>
            <p:spPr>
              <a:xfrm>
                <a:off x="3797358" y="4603582"/>
                <a:ext cx="9889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s-CO" sz="105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6C43B992-F83D-B72E-05C1-F697FB8A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8" y="4603582"/>
                <a:ext cx="988996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Elipse 42">
            <a:extLst>
              <a:ext uri="{FF2B5EF4-FFF2-40B4-BE49-F238E27FC236}">
                <a16:creationId xmlns:a16="http://schemas.microsoft.com/office/drawing/2014/main" id="{2782D03A-06F3-3CC5-1E2B-74D915B5D4F0}"/>
              </a:ext>
            </a:extLst>
          </p:cNvPr>
          <p:cNvSpPr/>
          <p:nvPr/>
        </p:nvSpPr>
        <p:spPr>
          <a:xfrm>
            <a:off x="5026982" y="4350884"/>
            <a:ext cx="129942" cy="122723"/>
          </a:xfrm>
          <a:prstGeom prst="ellipse">
            <a:avLst/>
          </a:prstGeom>
          <a:solidFill>
            <a:srgbClr val="FFFF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AF661EC-5334-F10F-ABE1-FFDFD06F90DF}"/>
                  </a:ext>
                </a:extLst>
              </p:cNvPr>
              <p:cNvSpPr txBox="1"/>
              <p:nvPr/>
            </p:nvSpPr>
            <p:spPr>
              <a:xfrm>
                <a:off x="4597456" y="4601125"/>
                <a:ext cx="9889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CO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105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s-CO" sz="105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AF661EC-5334-F10F-ABE1-FFDFD06F9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456" y="4601125"/>
                <a:ext cx="988996" cy="25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38E6A5C7-8E88-2477-54F2-7CAD7B068E0C}"/>
              </a:ext>
            </a:extLst>
          </p:cNvPr>
          <p:cNvSpPr txBox="1">
            <a:spLocks/>
          </p:cNvSpPr>
          <p:nvPr/>
        </p:nvSpPr>
        <p:spPr>
          <a:xfrm>
            <a:off x="7470845" y="4831536"/>
            <a:ext cx="154305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50" b="1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8" name="Google Shape;5743;p32">
            <a:extLst>
              <a:ext uri="{FF2B5EF4-FFF2-40B4-BE49-F238E27FC236}">
                <a16:creationId xmlns:a16="http://schemas.microsoft.com/office/drawing/2014/main" id="{A046FBEB-EDEE-42F2-9B60-04901D67A2D2}"/>
              </a:ext>
            </a:extLst>
          </p:cNvPr>
          <p:cNvGrpSpPr/>
          <p:nvPr/>
        </p:nvGrpSpPr>
        <p:grpSpPr>
          <a:xfrm>
            <a:off x="6716219" y="1726281"/>
            <a:ext cx="3668096" cy="3418800"/>
            <a:chOff x="4673251" y="615500"/>
            <a:chExt cx="3668096" cy="3418800"/>
          </a:xfrm>
        </p:grpSpPr>
        <p:grpSp>
          <p:nvGrpSpPr>
            <p:cNvPr id="19" name="Google Shape;5744;p32">
              <a:extLst>
                <a:ext uri="{FF2B5EF4-FFF2-40B4-BE49-F238E27FC236}">
                  <a16:creationId xmlns:a16="http://schemas.microsoft.com/office/drawing/2014/main" id="{331D559C-DBED-4526-8F68-BBA8FCBF5E3C}"/>
                </a:ext>
              </a:extLst>
            </p:cNvPr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56" name="Google Shape;5746;p32">
                <a:extLst>
                  <a:ext uri="{FF2B5EF4-FFF2-40B4-BE49-F238E27FC236}">
                    <a16:creationId xmlns:a16="http://schemas.microsoft.com/office/drawing/2014/main" id="{5C2BD682-3487-4BB3-9910-3C024252F0A0}"/>
                  </a:ext>
                </a:extLst>
              </p:cNvPr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745;p32">
                <a:extLst>
                  <a:ext uri="{FF2B5EF4-FFF2-40B4-BE49-F238E27FC236}">
                    <a16:creationId xmlns:a16="http://schemas.microsoft.com/office/drawing/2014/main" id="{CA691A38-F9F4-4D67-B54E-89A938E1F606}"/>
                  </a:ext>
                </a:extLst>
              </p:cNvPr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5747;p32">
                <a:extLst>
                  <a:ext uri="{FF2B5EF4-FFF2-40B4-BE49-F238E27FC236}">
                    <a16:creationId xmlns:a16="http://schemas.microsoft.com/office/drawing/2014/main" id="{9880D79C-7243-4E55-B852-DCC1566EE15E}"/>
                  </a:ext>
                </a:extLst>
              </p:cNvPr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90" name="Google Shape;5748;p32">
                  <a:extLst>
                    <a:ext uri="{FF2B5EF4-FFF2-40B4-BE49-F238E27FC236}">
                      <a16:creationId xmlns:a16="http://schemas.microsoft.com/office/drawing/2014/main" id="{DD6AB96F-B961-4317-8F69-33050359A885}"/>
                    </a:ext>
                  </a:extLst>
                </p:cNvPr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11164" extrusionOk="0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749;p32">
                  <a:extLst>
                    <a:ext uri="{FF2B5EF4-FFF2-40B4-BE49-F238E27FC236}">
                      <a16:creationId xmlns:a16="http://schemas.microsoft.com/office/drawing/2014/main" id="{2D7CD8AB-2D20-497E-9500-88E9E5F8ED8F}"/>
                    </a:ext>
                  </a:extLst>
                </p:cNvPr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9" h="2173" extrusionOk="0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750;p32">
                  <a:extLst>
                    <a:ext uri="{FF2B5EF4-FFF2-40B4-BE49-F238E27FC236}">
                      <a16:creationId xmlns:a16="http://schemas.microsoft.com/office/drawing/2014/main" id="{25E8E266-0CEC-4801-9ADB-538F151859F3}"/>
                    </a:ext>
                  </a:extLst>
                </p:cNvPr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4" h="2685" extrusionOk="0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751;p32">
                  <a:extLst>
                    <a:ext uri="{FF2B5EF4-FFF2-40B4-BE49-F238E27FC236}">
                      <a16:creationId xmlns:a16="http://schemas.microsoft.com/office/drawing/2014/main" id="{1AF26A20-6F51-4C8D-B743-77E8A6D68C15}"/>
                    </a:ext>
                  </a:extLst>
                </p:cNvPr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5119" extrusionOk="0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752;p32">
                  <a:extLst>
                    <a:ext uri="{FF2B5EF4-FFF2-40B4-BE49-F238E27FC236}">
                      <a16:creationId xmlns:a16="http://schemas.microsoft.com/office/drawing/2014/main" id="{9C7313DD-A8D8-42A9-BFEB-50FB7F48C939}"/>
                    </a:ext>
                  </a:extLst>
                </p:cNvPr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0" h="12906" extrusionOk="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753;p32">
                  <a:extLst>
                    <a:ext uri="{FF2B5EF4-FFF2-40B4-BE49-F238E27FC236}">
                      <a16:creationId xmlns:a16="http://schemas.microsoft.com/office/drawing/2014/main" id="{001D4834-8F8C-4125-BB1E-8EE950026A3E}"/>
                    </a:ext>
                  </a:extLst>
                </p:cNvPr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4" h="12465" extrusionOk="0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754;p32">
                <a:extLst>
                  <a:ext uri="{FF2B5EF4-FFF2-40B4-BE49-F238E27FC236}">
                    <a16:creationId xmlns:a16="http://schemas.microsoft.com/office/drawing/2014/main" id="{26A829C6-7375-47C2-B3C8-6B39F9A21D1C}"/>
                  </a:ext>
                </a:extLst>
              </p:cNvPr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86" name="Google Shape;5755;p32">
                  <a:extLst>
                    <a:ext uri="{FF2B5EF4-FFF2-40B4-BE49-F238E27FC236}">
                      <a16:creationId xmlns:a16="http://schemas.microsoft.com/office/drawing/2014/main" id="{665DD29A-A39C-448A-B4B9-6F91538B87C0}"/>
                    </a:ext>
                  </a:extLst>
                </p:cNvPr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8681" extrusionOk="0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756;p32">
                  <a:extLst>
                    <a:ext uri="{FF2B5EF4-FFF2-40B4-BE49-F238E27FC236}">
                      <a16:creationId xmlns:a16="http://schemas.microsoft.com/office/drawing/2014/main" id="{4CF2429E-1971-4750-886C-C7BD47035AD2}"/>
                    </a:ext>
                  </a:extLst>
                </p:cNvPr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" h="601" extrusionOk="0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757;p32">
                  <a:extLst>
                    <a:ext uri="{FF2B5EF4-FFF2-40B4-BE49-F238E27FC236}">
                      <a16:creationId xmlns:a16="http://schemas.microsoft.com/office/drawing/2014/main" id="{17C07177-6583-4150-8E52-F55D14A3D0F6}"/>
                    </a:ext>
                  </a:extLst>
                </p:cNvPr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4199" extrusionOk="0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758;p32">
                  <a:extLst>
                    <a:ext uri="{FF2B5EF4-FFF2-40B4-BE49-F238E27FC236}">
                      <a16:creationId xmlns:a16="http://schemas.microsoft.com/office/drawing/2014/main" id="{9E8E8025-BD66-4069-9405-6B83764A1D72}"/>
                    </a:ext>
                  </a:extLst>
                </p:cNvPr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4" h="2722" extrusionOk="0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5759;p32">
                <a:extLst>
                  <a:ext uri="{FF2B5EF4-FFF2-40B4-BE49-F238E27FC236}">
                    <a16:creationId xmlns:a16="http://schemas.microsoft.com/office/drawing/2014/main" id="{DA0EB550-A5C9-4705-A57C-7ABD741E003E}"/>
                  </a:ext>
                </a:extLst>
              </p:cNvPr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82" name="Google Shape;5760;p32">
                  <a:extLst>
                    <a:ext uri="{FF2B5EF4-FFF2-40B4-BE49-F238E27FC236}">
                      <a16:creationId xmlns:a16="http://schemas.microsoft.com/office/drawing/2014/main" id="{757D996C-F9D4-42A2-856B-1DB0F5A9E702}"/>
                    </a:ext>
                  </a:extLst>
                </p:cNvPr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5087" extrusionOk="0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761;p32">
                  <a:extLst>
                    <a:ext uri="{FF2B5EF4-FFF2-40B4-BE49-F238E27FC236}">
                      <a16:creationId xmlns:a16="http://schemas.microsoft.com/office/drawing/2014/main" id="{956886BB-D227-406D-8624-4623F0B3EFFE}"/>
                    </a:ext>
                  </a:extLst>
                </p:cNvPr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" h="776" extrusionOk="0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762;p32">
                  <a:extLst>
                    <a:ext uri="{FF2B5EF4-FFF2-40B4-BE49-F238E27FC236}">
                      <a16:creationId xmlns:a16="http://schemas.microsoft.com/office/drawing/2014/main" id="{886E1FDA-6CE5-4F39-AE2E-608592214021}"/>
                    </a:ext>
                  </a:extLst>
                </p:cNvPr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4" h="2695" extrusionOk="0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763;p32">
                  <a:extLst>
                    <a:ext uri="{FF2B5EF4-FFF2-40B4-BE49-F238E27FC236}">
                      <a16:creationId xmlns:a16="http://schemas.microsoft.com/office/drawing/2014/main" id="{B201EF90-2C44-4876-96CF-0C24CB741108}"/>
                    </a:ext>
                  </a:extLst>
                </p:cNvPr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1775" extrusionOk="0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5764;p32">
                <a:extLst>
                  <a:ext uri="{FF2B5EF4-FFF2-40B4-BE49-F238E27FC236}">
                    <a16:creationId xmlns:a16="http://schemas.microsoft.com/office/drawing/2014/main" id="{97A2C15D-43D1-4059-B363-63766EABD23B}"/>
                  </a:ext>
                </a:extLst>
              </p:cNvPr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61" name="Google Shape;5765;p32">
                  <a:extLst>
                    <a:ext uri="{FF2B5EF4-FFF2-40B4-BE49-F238E27FC236}">
                      <a16:creationId xmlns:a16="http://schemas.microsoft.com/office/drawing/2014/main" id="{26851CD8-472C-4048-B9E6-5D80DD17E74C}"/>
                    </a:ext>
                  </a:extLst>
                </p:cNvPr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2429" extrusionOk="0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5766;p32">
                  <a:extLst>
                    <a:ext uri="{FF2B5EF4-FFF2-40B4-BE49-F238E27FC236}">
                      <a16:creationId xmlns:a16="http://schemas.microsoft.com/office/drawing/2014/main" id="{C0D77B78-23A2-40CD-BE11-655B4E67615B}"/>
                    </a:ext>
                  </a:extLst>
                </p:cNvPr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373" extrusionOk="0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5767;p32">
                  <a:extLst>
                    <a:ext uri="{FF2B5EF4-FFF2-40B4-BE49-F238E27FC236}">
                      <a16:creationId xmlns:a16="http://schemas.microsoft.com/office/drawing/2014/main" id="{D9838160-E937-4905-B7FD-4A9854DD37F8}"/>
                    </a:ext>
                  </a:extLst>
                </p:cNvPr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6" extrusionOk="0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5768;p32">
                  <a:extLst>
                    <a:ext uri="{FF2B5EF4-FFF2-40B4-BE49-F238E27FC236}">
                      <a16:creationId xmlns:a16="http://schemas.microsoft.com/office/drawing/2014/main" id="{B2F8C44C-84A1-47C3-A5EF-8577AEFE7ADF}"/>
                    </a:ext>
                  </a:extLst>
                </p:cNvPr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344" extrusionOk="0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5769;p32">
                  <a:extLst>
                    <a:ext uri="{FF2B5EF4-FFF2-40B4-BE49-F238E27FC236}">
                      <a16:creationId xmlns:a16="http://schemas.microsoft.com/office/drawing/2014/main" id="{64A21726-CAA3-48A8-B527-44C78CC46147}"/>
                    </a:ext>
                  </a:extLst>
                </p:cNvPr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770;p32">
                  <a:extLst>
                    <a:ext uri="{FF2B5EF4-FFF2-40B4-BE49-F238E27FC236}">
                      <a16:creationId xmlns:a16="http://schemas.microsoft.com/office/drawing/2014/main" id="{D81A2707-C546-4C31-83F6-8F5B0526B5FA}"/>
                    </a:ext>
                  </a:extLst>
                </p:cNvPr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771;p32">
                  <a:extLst>
                    <a:ext uri="{FF2B5EF4-FFF2-40B4-BE49-F238E27FC236}">
                      <a16:creationId xmlns:a16="http://schemas.microsoft.com/office/drawing/2014/main" id="{43367B96-455A-47A7-8E71-D03B4B2F7FB9}"/>
                    </a:ext>
                  </a:extLst>
                </p:cNvPr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5" extrusionOk="0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772;p32">
                  <a:extLst>
                    <a:ext uri="{FF2B5EF4-FFF2-40B4-BE49-F238E27FC236}">
                      <a16:creationId xmlns:a16="http://schemas.microsoft.com/office/drawing/2014/main" id="{9AAD4890-300A-4DFA-BE64-25B2F92083F5}"/>
                    </a:ext>
                  </a:extLst>
                </p:cNvPr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02" extrusionOk="0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773;p32">
                  <a:extLst>
                    <a:ext uri="{FF2B5EF4-FFF2-40B4-BE49-F238E27FC236}">
                      <a16:creationId xmlns:a16="http://schemas.microsoft.com/office/drawing/2014/main" id="{C1064811-5B8F-4A04-A101-87F50AE5B838}"/>
                    </a:ext>
                  </a:extLst>
                </p:cNvPr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774;p32">
                  <a:extLst>
                    <a:ext uri="{FF2B5EF4-FFF2-40B4-BE49-F238E27FC236}">
                      <a16:creationId xmlns:a16="http://schemas.microsoft.com/office/drawing/2014/main" id="{F5F0295F-D343-4059-BBC1-93D5926D5F14}"/>
                    </a:ext>
                  </a:extLst>
                </p:cNvPr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15" extrusionOk="0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775;p32">
                  <a:extLst>
                    <a:ext uri="{FF2B5EF4-FFF2-40B4-BE49-F238E27FC236}">
                      <a16:creationId xmlns:a16="http://schemas.microsoft.com/office/drawing/2014/main" id="{269D3812-65D2-4F79-A91A-AE9CA722A0C1}"/>
                    </a:ext>
                  </a:extLst>
                </p:cNvPr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58" extrusionOk="0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776;p32">
                  <a:extLst>
                    <a:ext uri="{FF2B5EF4-FFF2-40B4-BE49-F238E27FC236}">
                      <a16:creationId xmlns:a16="http://schemas.microsoft.com/office/drawing/2014/main" id="{92D50143-8525-4DF0-8039-0EFA51FB55E5}"/>
                    </a:ext>
                  </a:extLst>
                </p:cNvPr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14" extrusionOk="0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777;p32">
                  <a:extLst>
                    <a:ext uri="{FF2B5EF4-FFF2-40B4-BE49-F238E27FC236}">
                      <a16:creationId xmlns:a16="http://schemas.microsoft.com/office/drawing/2014/main" id="{6179761F-E1DC-4FC7-9FF3-B7B8E232613B}"/>
                    </a:ext>
                  </a:extLst>
                </p:cNvPr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58" extrusionOk="0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778;p32">
                  <a:extLst>
                    <a:ext uri="{FF2B5EF4-FFF2-40B4-BE49-F238E27FC236}">
                      <a16:creationId xmlns:a16="http://schemas.microsoft.com/office/drawing/2014/main" id="{F4D76AF1-5A8A-452F-A047-28197AD185F7}"/>
                    </a:ext>
                  </a:extLst>
                </p:cNvPr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371" extrusionOk="0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779;p32">
                  <a:extLst>
                    <a:ext uri="{FF2B5EF4-FFF2-40B4-BE49-F238E27FC236}">
                      <a16:creationId xmlns:a16="http://schemas.microsoft.com/office/drawing/2014/main" id="{33C92EDF-2A6D-43C0-81F1-7824E8D077E5}"/>
                    </a:ext>
                  </a:extLst>
                </p:cNvPr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780;p32">
                  <a:extLst>
                    <a:ext uri="{FF2B5EF4-FFF2-40B4-BE49-F238E27FC236}">
                      <a16:creationId xmlns:a16="http://schemas.microsoft.com/office/drawing/2014/main" id="{671B0931-27EB-45B6-979B-93E7260D1EE6}"/>
                    </a:ext>
                  </a:extLst>
                </p:cNvPr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5781;p32">
                  <a:extLst>
                    <a:ext uri="{FF2B5EF4-FFF2-40B4-BE49-F238E27FC236}">
                      <a16:creationId xmlns:a16="http://schemas.microsoft.com/office/drawing/2014/main" id="{FF8ADA2C-0375-4EC0-93C2-BB69CBB01355}"/>
                    </a:ext>
                  </a:extLst>
                </p:cNvPr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4" extrusionOk="0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5782;p32">
                  <a:extLst>
                    <a:ext uri="{FF2B5EF4-FFF2-40B4-BE49-F238E27FC236}">
                      <a16:creationId xmlns:a16="http://schemas.microsoft.com/office/drawing/2014/main" id="{374E4119-EDC1-492E-8040-13EBC52CFD8A}"/>
                    </a:ext>
                  </a:extLst>
                </p:cNvPr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71" extrusionOk="0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5783;p32">
                  <a:extLst>
                    <a:ext uri="{FF2B5EF4-FFF2-40B4-BE49-F238E27FC236}">
                      <a16:creationId xmlns:a16="http://schemas.microsoft.com/office/drawing/2014/main" id="{9129E7C7-746C-4897-9C4C-97FBF1343CF9}"/>
                    </a:ext>
                  </a:extLst>
                </p:cNvPr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784;p32">
                  <a:extLst>
                    <a:ext uri="{FF2B5EF4-FFF2-40B4-BE49-F238E27FC236}">
                      <a16:creationId xmlns:a16="http://schemas.microsoft.com/office/drawing/2014/main" id="{A370D717-1921-4920-A2D2-0BB849551DFF}"/>
                    </a:ext>
                  </a:extLst>
                </p:cNvPr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59" extrusionOk="0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785;p32">
                  <a:extLst>
                    <a:ext uri="{FF2B5EF4-FFF2-40B4-BE49-F238E27FC236}">
                      <a16:creationId xmlns:a16="http://schemas.microsoft.com/office/drawing/2014/main" id="{2B7AFBD4-3653-4051-A943-1BDB10295CAA}"/>
                    </a:ext>
                  </a:extLst>
                </p:cNvPr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02" extrusionOk="0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" name="Google Shape;5786;p32">
              <a:extLst>
                <a:ext uri="{FF2B5EF4-FFF2-40B4-BE49-F238E27FC236}">
                  <a16:creationId xmlns:a16="http://schemas.microsoft.com/office/drawing/2014/main" id="{50C82A69-EA66-4001-8D0D-80C1B72DF8B2}"/>
                </a:ext>
              </a:extLst>
            </p:cNvPr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21" name="Google Shape;5787;p32">
                <a:extLst>
                  <a:ext uri="{FF2B5EF4-FFF2-40B4-BE49-F238E27FC236}">
                    <a16:creationId xmlns:a16="http://schemas.microsoft.com/office/drawing/2014/main" id="{0E82710F-AB20-4532-8CF4-B9C9708976E7}"/>
                  </a:ext>
                </a:extLst>
              </p:cNvPr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837" extrusionOk="0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788;p32">
                <a:extLst>
                  <a:ext uri="{FF2B5EF4-FFF2-40B4-BE49-F238E27FC236}">
                    <a16:creationId xmlns:a16="http://schemas.microsoft.com/office/drawing/2014/main" id="{F5C7C7AE-A881-40FE-9487-CED83CEFC0F1}"/>
                  </a:ext>
                </a:extLst>
              </p:cNvPr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401" extrusionOk="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789;p32">
                <a:extLst>
                  <a:ext uri="{FF2B5EF4-FFF2-40B4-BE49-F238E27FC236}">
                    <a16:creationId xmlns:a16="http://schemas.microsoft.com/office/drawing/2014/main" id="{B97F80DA-711B-4249-821D-D6B0B88DEC93}"/>
                  </a:ext>
                </a:extLst>
              </p:cNvPr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5546" extrusionOk="0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790;p32">
                <a:extLst>
                  <a:ext uri="{FF2B5EF4-FFF2-40B4-BE49-F238E27FC236}">
                    <a16:creationId xmlns:a16="http://schemas.microsoft.com/office/drawing/2014/main" id="{BF46F30B-F74D-4C19-AB12-B0C156ACA9FE}"/>
                  </a:ext>
                </a:extLst>
              </p:cNvPr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99" extrusionOk="0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791;p32">
                <a:extLst>
                  <a:ext uri="{FF2B5EF4-FFF2-40B4-BE49-F238E27FC236}">
                    <a16:creationId xmlns:a16="http://schemas.microsoft.com/office/drawing/2014/main" id="{9B113AA4-1AD1-4AEF-A262-7EE263212AD0}"/>
                  </a:ext>
                </a:extLst>
              </p:cNvPr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579" extrusionOk="0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792;p32">
                <a:extLst>
                  <a:ext uri="{FF2B5EF4-FFF2-40B4-BE49-F238E27FC236}">
                    <a16:creationId xmlns:a16="http://schemas.microsoft.com/office/drawing/2014/main" id="{182CAD63-2A9D-46CA-9649-F3EE78F0AC35}"/>
                  </a:ext>
                </a:extLst>
              </p:cNvPr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4112" extrusionOk="0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793;p32">
                <a:extLst>
                  <a:ext uri="{FF2B5EF4-FFF2-40B4-BE49-F238E27FC236}">
                    <a16:creationId xmlns:a16="http://schemas.microsoft.com/office/drawing/2014/main" id="{C696FCBA-2F24-4CA1-939F-458EDCC9BB5B}"/>
                  </a:ext>
                </a:extLst>
              </p:cNvPr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513" extrusionOk="0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794;p32">
                <a:extLst>
                  <a:ext uri="{FF2B5EF4-FFF2-40B4-BE49-F238E27FC236}">
                    <a16:creationId xmlns:a16="http://schemas.microsoft.com/office/drawing/2014/main" id="{62D1F79D-A197-411E-8A89-708F55FA0527}"/>
                  </a:ext>
                </a:extLst>
              </p:cNvPr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56" extrusionOk="0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795;p32">
                <a:extLst>
                  <a:ext uri="{FF2B5EF4-FFF2-40B4-BE49-F238E27FC236}">
                    <a16:creationId xmlns:a16="http://schemas.microsoft.com/office/drawing/2014/main" id="{F901ECA0-1578-4690-A4AB-DBB10D2836AC}"/>
                  </a:ext>
                </a:extLst>
              </p:cNvPr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217" extrusionOk="0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796;p32">
                <a:extLst>
                  <a:ext uri="{FF2B5EF4-FFF2-40B4-BE49-F238E27FC236}">
                    <a16:creationId xmlns:a16="http://schemas.microsoft.com/office/drawing/2014/main" id="{62C004E7-B5B1-4E56-B0A2-2342C15C06BE}"/>
                  </a:ext>
                </a:extLst>
              </p:cNvPr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45" extrusionOk="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797;p32">
                <a:extLst>
                  <a:ext uri="{FF2B5EF4-FFF2-40B4-BE49-F238E27FC236}">
                    <a16:creationId xmlns:a16="http://schemas.microsoft.com/office/drawing/2014/main" id="{5883578F-3FA9-4C0A-BE39-B3E096DBF596}"/>
                  </a:ext>
                </a:extLst>
              </p:cNvPr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545" extrusionOk="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798;p32">
                <a:extLst>
                  <a:ext uri="{FF2B5EF4-FFF2-40B4-BE49-F238E27FC236}">
                    <a16:creationId xmlns:a16="http://schemas.microsoft.com/office/drawing/2014/main" id="{128A9507-24F2-49A1-A735-7C8CF43D289C}"/>
                  </a:ext>
                </a:extLst>
              </p:cNvPr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4455" extrusionOk="0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799;p32">
                <a:extLst>
                  <a:ext uri="{FF2B5EF4-FFF2-40B4-BE49-F238E27FC236}">
                    <a16:creationId xmlns:a16="http://schemas.microsoft.com/office/drawing/2014/main" id="{B52228E8-F02B-4A89-B33B-11E09BB5CF95}"/>
                  </a:ext>
                </a:extLst>
              </p:cNvPr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57" extrusionOk="0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800;p32">
                <a:extLst>
                  <a:ext uri="{FF2B5EF4-FFF2-40B4-BE49-F238E27FC236}">
                    <a16:creationId xmlns:a16="http://schemas.microsoft.com/office/drawing/2014/main" id="{2440A269-7D3E-405F-9A5C-D5BD30590A36}"/>
                  </a:ext>
                </a:extLst>
              </p:cNvPr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28" extrusionOk="0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801;p32">
                <a:extLst>
                  <a:ext uri="{FF2B5EF4-FFF2-40B4-BE49-F238E27FC236}">
                    <a16:creationId xmlns:a16="http://schemas.microsoft.com/office/drawing/2014/main" id="{2E2A6D3E-7B4D-489E-B695-51E69DED0FB6}"/>
                  </a:ext>
                </a:extLst>
              </p:cNvPr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51" extrusionOk="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802;p32">
                <a:extLst>
                  <a:ext uri="{FF2B5EF4-FFF2-40B4-BE49-F238E27FC236}">
                    <a16:creationId xmlns:a16="http://schemas.microsoft.com/office/drawing/2014/main" id="{1F6FCA03-4F64-49FA-8F84-08D029961575}"/>
                  </a:ext>
                </a:extLst>
              </p:cNvPr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00" extrusionOk="0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803;p32">
                <a:extLst>
                  <a:ext uri="{FF2B5EF4-FFF2-40B4-BE49-F238E27FC236}">
                    <a16:creationId xmlns:a16="http://schemas.microsoft.com/office/drawing/2014/main" id="{3A3066E7-83D5-4513-BCEA-88975B92C85E}"/>
                  </a:ext>
                </a:extLst>
              </p:cNvPr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572" extrusionOk="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804;p32">
                <a:extLst>
                  <a:ext uri="{FF2B5EF4-FFF2-40B4-BE49-F238E27FC236}">
                    <a16:creationId xmlns:a16="http://schemas.microsoft.com/office/drawing/2014/main" id="{303585E8-8CD4-4741-B11F-931DAD6679EE}"/>
                  </a:ext>
                </a:extLst>
              </p:cNvPr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886" extrusionOk="0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805;p32">
                <a:extLst>
                  <a:ext uri="{FF2B5EF4-FFF2-40B4-BE49-F238E27FC236}">
                    <a16:creationId xmlns:a16="http://schemas.microsoft.com/office/drawing/2014/main" id="{DF902E5E-D224-46FC-8333-43B644C249DA}"/>
                  </a:ext>
                </a:extLst>
              </p:cNvPr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8" extrusionOk="0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806;p32">
                <a:extLst>
                  <a:ext uri="{FF2B5EF4-FFF2-40B4-BE49-F238E27FC236}">
                    <a16:creationId xmlns:a16="http://schemas.microsoft.com/office/drawing/2014/main" id="{702C9D6C-CE90-44D3-9ED4-C16609885CCC}"/>
                  </a:ext>
                </a:extLst>
              </p:cNvPr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30" extrusionOk="0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" name="Google Shape;5857;p34">
            <a:extLst>
              <a:ext uri="{FF2B5EF4-FFF2-40B4-BE49-F238E27FC236}">
                <a16:creationId xmlns:a16="http://schemas.microsoft.com/office/drawing/2014/main" id="{D9BCE375-4AD7-4CDE-B91B-45EFA63C3299}"/>
              </a:ext>
            </a:extLst>
          </p:cNvPr>
          <p:cNvGrpSpPr/>
          <p:nvPr/>
        </p:nvGrpSpPr>
        <p:grpSpPr>
          <a:xfrm flipH="1">
            <a:off x="1560971" y="379487"/>
            <a:ext cx="495132" cy="460938"/>
            <a:chOff x="637025" y="1546150"/>
            <a:chExt cx="721200" cy="721200"/>
          </a:xfrm>
        </p:grpSpPr>
        <p:grpSp>
          <p:nvGrpSpPr>
            <p:cNvPr id="97" name="Google Shape;5858;p34">
              <a:extLst>
                <a:ext uri="{FF2B5EF4-FFF2-40B4-BE49-F238E27FC236}">
                  <a16:creationId xmlns:a16="http://schemas.microsoft.com/office/drawing/2014/main" id="{4A35DD19-BB55-4B28-9CB6-BD50EBE462B5}"/>
                </a:ext>
              </a:extLst>
            </p:cNvPr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100" name="Google Shape;5859;p34">
                <a:extLst>
                  <a:ext uri="{FF2B5EF4-FFF2-40B4-BE49-F238E27FC236}">
                    <a16:creationId xmlns:a16="http://schemas.microsoft.com/office/drawing/2014/main" id="{CA6C2337-978D-4624-B268-E574F301BEAC}"/>
                  </a:ext>
                </a:extLst>
              </p:cNvPr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860;p34">
                <a:extLst>
                  <a:ext uri="{FF2B5EF4-FFF2-40B4-BE49-F238E27FC236}">
                    <a16:creationId xmlns:a16="http://schemas.microsoft.com/office/drawing/2014/main" id="{CE1DC2CD-000D-467C-B193-A87B61DEF31D}"/>
                  </a:ext>
                </a:extLst>
              </p:cNvPr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5861;p34">
              <a:extLst>
                <a:ext uri="{FF2B5EF4-FFF2-40B4-BE49-F238E27FC236}">
                  <a16:creationId xmlns:a16="http://schemas.microsoft.com/office/drawing/2014/main" id="{9773DDC3-15B5-49A0-837C-D4FADBBE0CB0}"/>
                </a:ext>
              </a:extLst>
            </p:cNvPr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62;p34">
              <a:extLst>
                <a:ext uri="{FF2B5EF4-FFF2-40B4-BE49-F238E27FC236}">
                  <a16:creationId xmlns:a16="http://schemas.microsoft.com/office/drawing/2014/main" id="{31DB5169-1665-4588-9904-7D5D0A5CAEC6}"/>
                </a:ext>
              </a:extLst>
            </p:cNvPr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5866;p34">
            <a:extLst>
              <a:ext uri="{FF2B5EF4-FFF2-40B4-BE49-F238E27FC236}">
                <a16:creationId xmlns:a16="http://schemas.microsoft.com/office/drawing/2014/main" id="{498B5158-5700-4A83-A2F9-278A989A3FA3}"/>
              </a:ext>
            </a:extLst>
          </p:cNvPr>
          <p:cNvGrpSpPr/>
          <p:nvPr/>
        </p:nvGrpSpPr>
        <p:grpSpPr>
          <a:xfrm>
            <a:off x="1637671" y="442125"/>
            <a:ext cx="341732" cy="344046"/>
            <a:chOff x="1777750" y="2594575"/>
            <a:chExt cx="443925" cy="443925"/>
          </a:xfrm>
        </p:grpSpPr>
        <p:sp>
          <p:nvSpPr>
            <p:cNvPr id="103" name="Google Shape;5867;p34">
              <a:extLst>
                <a:ext uri="{FF2B5EF4-FFF2-40B4-BE49-F238E27FC236}">
                  <a16:creationId xmlns:a16="http://schemas.microsoft.com/office/drawing/2014/main" id="{7DDEDDBF-FC64-4330-8F4C-D0AE639CFA44}"/>
                </a:ext>
              </a:extLst>
            </p:cNvPr>
            <p:cNvSpPr/>
            <p:nvPr/>
          </p:nvSpPr>
          <p:spPr>
            <a:xfrm>
              <a:off x="1777750" y="2594575"/>
              <a:ext cx="443925" cy="443925"/>
            </a:xfrm>
            <a:custGeom>
              <a:avLst/>
              <a:gdLst/>
              <a:ahLst/>
              <a:cxnLst/>
              <a:rect l="l" t="t" r="r" b="b"/>
              <a:pathLst>
                <a:path w="17757" h="17757" extrusionOk="0">
                  <a:moveTo>
                    <a:pt x="8867" y="1"/>
                  </a:moveTo>
                  <a:cubicBezTo>
                    <a:pt x="4010" y="1"/>
                    <a:pt x="1" y="4010"/>
                    <a:pt x="1" y="8890"/>
                  </a:cubicBezTo>
                  <a:cubicBezTo>
                    <a:pt x="1" y="13175"/>
                    <a:pt x="3139" y="16611"/>
                    <a:pt x="7149" y="17482"/>
                  </a:cubicBezTo>
                  <a:cubicBezTo>
                    <a:pt x="7447" y="17757"/>
                    <a:pt x="8020" y="17757"/>
                    <a:pt x="8295" y="17757"/>
                  </a:cubicBezTo>
                  <a:lnTo>
                    <a:pt x="8867" y="17757"/>
                  </a:lnTo>
                  <a:cubicBezTo>
                    <a:pt x="10311" y="17757"/>
                    <a:pt x="11731" y="17482"/>
                    <a:pt x="12877" y="16909"/>
                  </a:cubicBezTo>
                  <a:cubicBezTo>
                    <a:pt x="13450" y="16611"/>
                    <a:pt x="13747" y="16336"/>
                    <a:pt x="14022" y="16039"/>
                  </a:cubicBezTo>
                  <a:cubicBezTo>
                    <a:pt x="16313" y="14618"/>
                    <a:pt x="17757" y="11754"/>
                    <a:pt x="17757" y="8890"/>
                  </a:cubicBezTo>
                  <a:cubicBezTo>
                    <a:pt x="17757" y="7745"/>
                    <a:pt x="17757" y="6599"/>
                    <a:pt x="17184" y="5729"/>
                  </a:cubicBezTo>
                  <a:cubicBezTo>
                    <a:pt x="17184" y="5156"/>
                    <a:pt x="16886" y="4583"/>
                    <a:pt x="16611" y="4308"/>
                  </a:cubicBezTo>
                  <a:cubicBezTo>
                    <a:pt x="16039" y="3437"/>
                    <a:pt x="15168" y="2590"/>
                    <a:pt x="14595" y="2017"/>
                  </a:cubicBezTo>
                  <a:cubicBezTo>
                    <a:pt x="12877" y="574"/>
                    <a:pt x="11158" y="1"/>
                    <a:pt x="8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868;p34">
              <a:extLst>
                <a:ext uri="{FF2B5EF4-FFF2-40B4-BE49-F238E27FC236}">
                  <a16:creationId xmlns:a16="http://schemas.microsoft.com/office/drawing/2014/main" id="{F72D625D-67CE-4E73-9290-C3FB4F0038A7}"/>
                </a:ext>
              </a:extLst>
            </p:cNvPr>
            <p:cNvSpPr/>
            <p:nvPr/>
          </p:nvSpPr>
          <p:spPr>
            <a:xfrm>
              <a:off x="1942150" y="2594575"/>
              <a:ext cx="93375" cy="93400"/>
            </a:xfrm>
            <a:custGeom>
              <a:avLst/>
              <a:gdLst/>
              <a:ahLst/>
              <a:cxnLst/>
              <a:rect l="l" t="t" r="r" b="b"/>
              <a:pathLst>
                <a:path w="3735" h="3736" extrusionOk="0">
                  <a:moveTo>
                    <a:pt x="2016" y="1"/>
                  </a:moveTo>
                  <a:lnTo>
                    <a:pt x="1719" y="1719"/>
                  </a:lnTo>
                  <a:lnTo>
                    <a:pt x="0" y="2017"/>
                  </a:lnTo>
                  <a:lnTo>
                    <a:pt x="1719" y="2292"/>
                  </a:lnTo>
                  <a:lnTo>
                    <a:pt x="2016" y="3735"/>
                  </a:lnTo>
                  <a:lnTo>
                    <a:pt x="2016" y="2292"/>
                  </a:lnTo>
                  <a:lnTo>
                    <a:pt x="3735" y="2017"/>
                  </a:lnTo>
                  <a:lnTo>
                    <a:pt x="2016" y="171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869;p34">
              <a:extLst>
                <a:ext uri="{FF2B5EF4-FFF2-40B4-BE49-F238E27FC236}">
                  <a16:creationId xmlns:a16="http://schemas.microsoft.com/office/drawing/2014/main" id="{84D8C90C-39E3-4EE1-B4BF-BDF4956F66D9}"/>
                </a:ext>
              </a:extLst>
            </p:cNvPr>
            <p:cNvSpPr/>
            <p:nvPr/>
          </p:nvSpPr>
          <p:spPr>
            <a:xfrm>
              <a:off x="1956450" y="2809375"/>
              <a:ext cx="171875" cy="229125"/>
            </a:xfrm>
            <a:custGeom>
              <a:avLst/>
              <a:gdLst/>
              <a:ahLst/>
              <a:cxnLst/>
              <a:rect l="l" t="t" r="r" b="b"/>
              <a:pathLst>
                <a:path w="6875" h="9165" extrusionOk="0">
                  <a:moveTo>
                    <a:pt x="1719" y="0"/>
                  </a:moveTo>
                  <a:lnTo>
                    <a:pt x="1719" y="298"/>
                  </a:lnTo>
                  <a:lnTo>
                    <a:pt x="1719" y="871"/>
                  </a:lnTo>
                  <a:lnTo>
                    <a:pt x="1" y="8890"/>
                  </a:lnTo>
                  <a:cubicBezTo>
                    <a:pt x="299" y="9165"/>
                    <a:pt x="872" y="9165"/>
                    <a:pt x="1147" y="9165"/>
                  </a:cubicBezTo>
                  <a:lnTo>
                    <a:pt x="2017" y="5453"/>
                  </a:lnTo>
                  <a:lnTo>
                    <a:pt x="5156" y="5453"/>
                  </a:lnTo>
                  <a:lnTo>
                    <a:pt x="5729" y="8317"/>
                  </a:lnTo>
                  <a:cubicBezTo>
                    <a:pt x="6302" y="8019"/>
                    <a:pt x="6599" y="7744"/>
                    <a:pt x="6874" y="7447"/>
                  </a:cubicBezTo>
                  <a:lnTo>
                    <a:pt x="5454" y="871"/>
                  </a:lnTo>
                  <a:lnTo>
                    <a:pt x="5454" y="0"/>
                  </a:lnTo>
                  <a:lnTo>
                    <a:pt x="5156" y="0"/>
                  </a:lnTo>
                  <a:lnTo>
                    <a:pt x="4583" y="298"/>
                  </a:lnTo>
                  <a:lnTo>
                    <a:pt x="4010" y="298"/>
                  </a:lnTo>
                  <a:lnTo>
                    <a:pt x="4308" y="871"/>
                  </a:lnTo>
                  <a:lnTo>
                    <a:pt x="4308" y="1146"/>
                  </a:lnTo>
                  <a:lnTo>
                    <a:pt x="4308" y="2017"/>
                  </a:lnTo>
                  <a:lnTo>
                    <a:pt x="4881" y="4010"/>
                  </a:lnTo>
                  <a:lnTo>
                    <a:pt x="2292" y="4010"/>
                  </a:lnTo>
                  <a:lnTo>
                    <a:pt x="2865" y="2017"/>
                  </a:lnTo>
                  <a:lnTo>
                    <a:pt x="2865" y="1146"/>
                  </a:lnTo>
                  <a:lnTo>
                    <a:pt x="2865" y="871"/>
                  </a:lnTo>
                  <a:lnTo>
                    <a:pt x="3163" y="298"/>
                  </a:lnTo>
                  <a:lnTo>
                    <a:pt x="2590" y="29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870;p34">
              <a:extLst>
                <a:ext uri="{FF2B5EF4-FFF2-40B4-BE49-F238E27FC236}">
                  <a16:creationId xmlns:a16="http://schemas.microsoft.com/office/drawing/2014/main" id="{3D362EAB-5E0E-4205-B4EB-F5CE7D4965E0}"/>
                </a:ext>
              </a:extLst>
            </p:cNvPr>
            <p:cNvSpPr/>
            <p:nvPr/>
          </p:nvSpPr>
          <p:spPr>
            <a:xfrm>
              <a:off x="2142625" y="2640400"/>
              <a:ext cx="79050" cy="119175"/>
            </a:xfrm>
            <a:custGeom>
              <a:avLst/>
              <a:gdLst/>
              <a:ahLst/>
              <a:cxnLst/>
              <a:rect l="l" t="t" r="r" b="b"/>
              <a:pathLst>
                <a:path w="3162" h="4767" extrusionOk="0">
                  <a:moveTo>
                    <a:pt x="608" y="0"/>
                  </a:moveTo>
                  <a:cubicBezTo>
                    <a:pt x="398" y="0"/>
                    <a:pt x="192" y="57"/>
                    <a:pt x="0" y="184"/>
                  </a:cubicBezTo>
                  <a:lnTo>
                    <a:pt x="1718" y="4766"/>
                  </a:lnTo>
                  <a:cubicBezTo>
                    <a:pt x="2864" y="4468"/>
                    <a:pt x="3162" y="3048"/>
                    <a:pt x="2589" y="1604"/>
                  </a:cubicBezTo>
                  <a:cubicBezTo>
                    <a:pt x="2143" y="712"/>
                    <a:pt x="1349" y="0"/>
                    <a:pt x="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871;p34">
              <a:extLst>
                <a:ext uri="{FF2B5EF4-FFF2-40B4-BE49-F238E27FC236}">
                  <a16:creationId xmlns:a16="http://schemas.microsoft.com/office/drawing/2014/main" id="{BB23CDF0-39D7-4DF0-BE1C-32DCF9C80D61}"/>
                </a:ext>
              </a:extLst>
            </p:cNvPr>
            <p:cNvSpPr/>
            <p:nvPr/>
          </p:nvSpPr>
          <p:spPr>
            <a:xfrm>
              <a:off x="2099650" y="2630675"/>
              <a:ext cx="114600" cy="143200"/>
            </a:xfrm>
            <a:custGeom>
              <a:avLst/>
              <a:gdLst/>
              <a:ahLst/>
              <a:cxnLst/>
              <a:rect l="l" t="t" r="r" b="b"/>
              <a:pathLst>
                <a:path w="4584" h="5728" extrusionOk="0">
                  <a:moveTo>
                    <a:pt x="2590" y="0"/>
                  </a:moveTo>
                  <a:lnTo>
                    <a:pt x="1719" y="573"/>
                  </a:lnTo>
                  <a:lnTo>
                    <a:pt x="1" y="1146"/>
                  </a:lnTo>
                  <a:lnTo>
                    <a:pt x="299" y="1719"/>
                  </a:lnTo>
                  <a:lnTo>
                    <a:pt x="1719" y="5155"/>
                  </a:lnTo>
                  <a:lnTo>
                    <a:pt x="2017" y="5728"/>
                  </a:lnTo>
                  <a:lnTo>
                    <a:pt x="3437" y="5155"/>
                  </a:lnTo>
                  <a:lnTo>
                    <a:pt x="4583" y="4857"/>
                  </a:lnTo>
                  <a:lnTo>
                    <a:pt x="4308" y="4285"/>
                  </a:lnTo>
                  <a:lnTo>
                    <a:pt x="4308" y="4010"/>
                  </a:lnTo>
                  <a:lnTo>
                    <a:pt x="2865" y="848"/>
                  </a:lnTo>
                  <a:lnTo>
                    <a:pt x="2590" y="57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872;p34">
              <a:extLst>
                <a:ext uri="{FF2B5EF4-FFF2-40B4-BE49-F238E27FC236}">
                  <a16:creationId xmlns:a16="http://schemas.microsoft.com/office/drawing/2014/main" id="{26F8778D-A1E3-49A8-96D0-A91ADB999E62}"/>
                </a:ext>
              </a:extLst>
            </p:cNvPr>
            <p:cNvSpPr/>
            <p:nvPr/>
          </p:nvSpPr>
          <p:spPr>
            <a:xfrm>
              <a:off x="1878000" y="2673625"/>
              <a:ext cx="264650" cy="178725"/>
            </a:xfrm>
            <a:custGeom>
              <a:avLst/>
              <a:gdLst/>
              <a:ahLst/>
              <a:cxnLst/>
              <a:rect l="l" t="t" r="r" b="b"/>
              <a:pathLst>
                <a:path w="10586" h="7149" extrusionOk="0">
                  <a:moveTo>
                    <a:pt x="9165" y="1"/>
                  </a:moveTo>
                  <a:lnTo>
                    <a:pt x="9165" y="275"/>
                  </a:lnTo>
                  <a:lnTo>
                    <a:pt x="0" y="4010"/>
                  </a:lnTo>
                  <a:lnTo>
                    <a:pt x="0" y="4285"/>
                  </a:lnTo>
                  <a:lnTo>
                    <a:pt x="275" y="4583"/>
                  </a:lnTo>
                  <a:lnTo>
                    <a:pt x="1146" y="6576"/>
                  </a:lnTo>
                  <a:lnTo>
                    <a:pt x="1421" y="7149"/>
                  </a:lnTo>
                  <a:lnTo>
                    <a:pt x="4857" y="5728"/>
                  </a:lnTo>
                  <a:lnTo>
                    <a:pt x="5155" y="5728"/>
                  </a:lnTo>
                  <a:lnTo>
                    <a:pt x="5155" y="5430"/>
                  </a:lnTo>
                  <a:lnTo>
                    <a:pt x="4857" y="5430"/>
                  </a:lnTo>
                  <a:lnTo>
                    <a:pt x="4857" y="5156"/>
                  </a:lnTo>
                  <a:lnTo>
                    <a:pt x="4857" y="4858"/>
                  </a:lnTo>
                  <a:cubicBezTo>
                    <a:pt x="4857" y="4583"/>
                    <a:pt x="4857" y="4583"/>
                    <a:pt x="5155" y="4285"/>
                  </a:cubicBezTo>
                  <a:cubicBezTo>
                    <a:pt x="5353" y="3674"/>
                    <a:pt x="6003" y="3206"/>
                    <a:pt x="6676" y="3206"/>
                  </a:cubicBezTo>
                  <a:cubicBezTo>
                    <a:pt x="6938" y="3206"/>
                    <a:pt x="7203" y="3277"/>
                    <a:pt x="7446" y="3437"/>
                  </a:cubicBezTo>
                  <a:cubicBezTo>
                    <a:pt x="7446" y="3437"/>
                    <a:pt x="7721" y="3437"/>
                    <a:pt x="8019" y="3712"/>
                  </a:cubicBezTo>
                  <a:cubicBezTo>
                    <a:pt x="8019" y="3712"/>
                    <a:pt x="8294" y="4010"/>
                    <a:pt x="8294" y="4285"/>
                  </a:cubicBezTo>
                  <a:lnTo>
                    <a:pt x="10012" y="3712"/>
                  </a:lnTo>
                  <a:lnTo>
                    <a:pt x="10585" y="3437"/>
                  </a:lnTo>
                  <a:lnTo>
                    <a:pt x="10012" y="2567"/>
                  </a:lnTo>
                  <a:lnTo>
                    <a:pt x="9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873;p34">
              <a:extLst>
                <a:ext uri="{FF2B5EF4-FFF2-40B4-BE49-F238E27FC236}">
                  <a16:creationId xmlns:a16="http://schemas.microsoft.com/office/drawing/2014/main" id="{AB41D8C6-0878-4AAB-A442-0E8606924209}"/>
                </a:ext>
              </a:extLst>
            </p:cNvPr>
            <p:cNvSpPr/>
            <p:nvPr/>
          </p:nvSpPr>
          <p:spPr>
            <a:xfrm>
              <a:off x="1999425" y="2809375"/>
              <a:ext cx="93375" cy="50425"/>
            </a:xfrm>
            <a:custGeom>
              <a:avLst/>
              <a:gdLst/>
              <a:ahLst/>
              <a:cxnLst/>
              <a:rect l="l" t="t" r="r" b="b"/>
              <a:pathLst>
                <a:path w="3735" h="2017" extrusionOk="0">
                  <a:moveTo>
                    <a:pt x="0" y="0"/>
                  </a:moveTo>
                  <a:lnTo>
                    <a:pt x="0" y="298"/>
                  </a:lnTo>
                  <a:lnTo>
                    <a:pt x="0" y="871"/>
                  </a:lnTo>
                  <a:cubicBezTo>
                    <a:pt x="298" y="1444"/>
                    <a:pt x="573" y="1719"/>
                    <a:pt x="1146" y="2017"/>
                  </a:cubicBezTo>
                  <a:lnTo>
                    <a:pt x="1146" y="1146"/>
                  </a:lnTo>
                  <a:lnTo>
                    <a:pt x="1146" y="871"/>
                  </a:lnTo>
                  <a:cubicBezTo>
                    <a:pt x="1146" y="573"/>
                    <a:pt x="871" y="573"/>
                    <a:pt x="871" y="298"/>
                  </a:cubicBezTo>
                  <a:lnTo>
                    <a:pt x="298" y="0"/>
                  </a:lnTo>
                  <a:close/>
                  <a:moveTo>
                    <a:pt x="3437" y="0"/>
                  </a:moveTo>
                  <a:lnTo>
                    <a:pt x="2864" y="298"/>
                  </a:lnTo>
                  <a:cubicBezTo>
                    <a:pt x="2864" y="573"/>
                    <a:pt x="2589" y="573"/>
                    <a:pt x="2589" y="871"/>
                  </a:cubicBezTo>
                  <a:lnTo>
                    <a:pt x="2589" y="1146"/>
                  </a:lnTo>
                  <a:lnTo>
                    <a:pt x="2589" y="2017"/>
                  </a:lnTo>
                  <a:cubicBezTo>
                    <a:pt x="3162" y="1719"/>
                    <a:pt x="3437" y="1444"/>
                    <a:pt x="3735" y="871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874;p34">
              <a:extLst>
                <a:ext uri="{FF2B5EF4-FFF2-40B4-BE49-F238E27FC236}">
                  <a16:creationId xmlns:a16="http://schemas.microsoft.com/office/drawing/2014/main" id="{94806EE1-EEB4-40FF-8CB7-63AC5FAD4E67}"/>
                </a:ext>
              </a:extLst>
            </p:cNvPr>
            <p:cNvSpPr/>
            <p:nvPr/>
          </p:nvSpPr>
          <p:spPr>
            <a:xfrm>
              <a:off x="1999425" y="2753775"/>
              <a:ext cx="93375" cy="89850"/>
            </a:xfrm>
            <a:custGeom>
              <a:avLst/>
              <a:gdLst/>
              <a:ahLst/>
              <a:cxnLst/>
              <a:rect l="l" t="t" r="r" b="b"/>
              <a:pathLst>
                <a:path w="3735" h="3594" extrusionOk="0">
                  <a:moveTo>
                    <a:pt x="1929" y="966"/>
                  </a:moveTo>
                  <a:cubicBezTo>
                    <a:pt x="2301" y="966"/>
                    <a:pt x="2589" y="1165"/>
                    <a:pt x="2589" y="1377"/>
                  </a:cubicBezTo>
                  <a:cubicBezTo>
                    <a:pt x="2864" y="1950"/>
                    <a:pt x="2589" y="2522"/>
                    <a:pt x="2291" y="2522"/>
                  </a:cubicBezTo>
                  <a:cubicBezTo>
                    <a:pt x="2125" y="2602"/>
                    <a:pt x="1959" y="2636"/>
                    <a:pt x="1806" y="2636"/>
                  </a:cubicBezTo>
                  <a:cubicBezTo>
                    <a:pt x="1434" y="2636"/>
                    <a:pt x="1146" y="2436"/>
                    <a:pt x="1146" y="2224"/>
                  </a:cubicBezTo>
                  <a:cubicBezTo>
                    <a:pt x="871" y="1652"/>
                    <a:pt x="1146" y="1079"/>
                    <a:pt x="1444" y="1079"/>
                  </a:cubicBezTo>
                  <a:cubicBezTo>
                    <a:pt x="1610" y="999"/>
                    <a:pt x="1776" y="966"/>
                    <a:pt x="1929" y="966"/>
                  </a:cubicBezTo>
                  <a:close/>
                  <a:moveTo>
                    <a:pt x="1819" y="0"/>
                  </a:moveTo>
                  <a:cubicBezTo>
                    <a:pt x="1146" y="0"/>
                    <a:pt x="496" y="468"/>
                    <a:pt x="298" y="1079"/>
                  </a:cubicBezTo>
                  <a:cubicBezTo>
                    <a:pt x="0" y="1377"/>
                    <a:pt x="0" y="1652"/>
                    <a:pt x="0" y="1652"/>
                  </a:cubicBezTo>
                  <a:lnTo>
                    <a:pt x="0" y="1950"/>
                  </a:lnTo>
                  <a:lnTo>
                    <a:pt x="0" y="2224"/>
                  </a:lnTo>
                  <a:lnTo>
                    <a:pt x="298" y="2224"/>
                  </a:lnTo>
                  <a:lnTo>
                    <a:pt x="298" y="2522"/>
                  </a:lnTo>
                  <a:cubicBezTo>
                    <a:pt x="298" y="2797"/>
                    <a:pt x="871" y="3370"/>
                    <a:pt x="1146" y="3370"/>
                  </a:cubicBezTo>
                  <a:cubicBezTo>
                    <a:pt x="1432" y="3519"/>
                    <a:pt x="1650" y="3593"/>
                    <a:pt x="1868" y="3593"/>
                  </a:cubicBezTo>
                  <a:cubicBezTo>
                    <a:pt x="2085" y="3593"/>
                    <a:pt x="2303" y="3519"/>
                    <a:pt x="2589" y="3370"/>
                  </a:cubicBezTo>
                  <a:cubicBezTo>
                    <a:pt x="2864" y="3370"/>
                    <a:pt x="3437" y="2797"/>
                    <a:pt x="3437" y="2522"/>
                  </a:cubicBezTo>
                  <a:lnTo>
                    <a:pt x="3437" y="2224"/>
                  </a:lnTo>
                  <a:cubicBezTo>
                    <a:pt x="3735" y="1950"/>
                    <a:pt x="3735" y="1377"/>
                    <a:pt x="3437" y="1079"/>
                  </a:cubicBezTo>
                  <a:cubicBezTo>
                    <a:pt x="3437" y="804"/>
                    <a:pt x="2864" y="231"/>
                    <a:pt x="2589" y="231"/>
                  </a:cubicBezTo>
                  <a:cubicBezTo>
                    <a:pt x="2346" y="71"/>
                    <a:pt x="2081" y="0"/>
                    <a:pt x="1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875;p34">
              <a:extLst>
                <a:ext uri="{FF2B5EF4-FFF2-40B4-BE49-F238E27FC236}">
                  <a16:creationId xmlns:a16="http://schemas.microsoft.com/office/drawing/2014/main" id="{B2CE8C56-CFF0-4328-9B9E-9D6114F777E0}"/>
                </a:ext>
              </a:extLst>
            </p:cNvPr>
            <p:cNvSpPr/>
            <p:nvPr/>
          </p:nvSpPr>
          <p:spPr>
            <a:xfrm>
              <a:off x="2021175" y="2777900"/>
              <a:ext cx="49875" cy="41775"/>
            </a:xfrm>
            <a:custGeom>
              <a:avLst/>
              <a:gdLst/>
              <a:ahLst/>
              <a:cxnLst/>
              <a:rect l="l" t="t" r="r" b="b"/>
              <a:pathLst>
                <a:path w="1995" h="1671" extrusionOk="0">
                  <a:moveTo>
                    <a:pt x="1059" y="1"/>
                  </a:moveTo>
                  <a:cubicBezTo>
                    <a:pt x="906" y="1"/>
                    <a:pt x="740" y="34"/>
                    <a:pt x="574" y="114"/>
                  </a:cubicBezTo>
                  <a:cubicBezTo>
                    <a:pt x="276" y="114"/>
                    <a:pt x="1" y="687"/>
                    <a:pt x="276" y="1259"/>
                  </a:cubicBezTo>
                  <a:cubicBezTo>
                    <a:pt x="276" y="1471"/>
                    <a:pt x="564" y="1671"/>
                    <a:pt x="936" y="1671"/>
                  </a:cubicBezTo>
                  <a:cubicBezTo>
                    <a:pt x="1089" y="1671"/>
                    <a:pt x="1255" y="1637"/>
                    <a:pt x="1421" y="1557"/>
                  </a:cubicBezTo>
                  <a:cubicBezTo>
                    <a:pt x="1719" y="1557"/>
                    <a:pt x="1994" y="985"/>
                    <a:pt x="1719" y="412"/>
                  </a:cubicBezTo>
                  <a:cubicBezTo>
                    <a:pt x="1719" y="200"/>
                    <a:pt x="1431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876;p34">
              <a:extLst>
                <a:ext uri="{FF2B5EF4-FFF2-40B4-BE49-F238E27FC236}">
                  <a16:creationId xmlns:a16="http://schemas.microsoft.com/office/drawing/2014/main" id="{406B8BDE-8D11-46D1-BF74-112B93896C9E}"/>
                </a:ext>
              </a:extLst>
            </p:cNvPr>
            <p:cNvSpPr/>
            <p:nvPr/>
          </p:nvSpPr>
          <p:spPr>
            <a:xfrm>
              <a:off x="2042375" y="2777900"/>
              <a:ext cx="28675" cy="44100"/>
            </a:xfrm>
            <a:custGeom>
              <a:avLst/>
              <a:gdLst/>
              <a:ahLst/>
              <a:cxnLst/>
              <a:rect l="l" t="t" r="r" b="b"/>
              <a:pathLst>
                <a:path w="1147" h="1764" extrusionOk="0">
                  <a:moveTo>
                    <a:pt x="309" y="1"/>
                  </a:moveTo>
                  <a:cubicBezTo>
                    <a:pt x="197" y="1"/>
                    <a:pt x="87" y="34"/>
                    <a:pt x="1" y="114"/>
                  </a:cubicBezTo>
                  <a:cubicBezTo>
                    <a:pt x="1" y="114"/>
                    <a:pt x="299" y="114"/>
                    <a:pt x="573" y="412"/>
                  </a:cubicBezTo>
                  <a:cubicBezTo>
                    <a:pt x="573" y="985"/>
                    <a:pt x="299" y="1557"/>
                    <a:pt x="1" y="1557"/>
                  </a:cubicBezTo>
                  <a:cubicBezTo>
                    <a:pt x="1" y="1695"/>
                    <a:pt x="75" y="1764"/>
                    <a:pt x="184" y="1764"/>
                  </a:cubicBezTo>
                  <a:cubicBezTo>
                    <a:pt x="293" y="1764"/>
                    <a:pt x="436" y="1695"/>
                    <a:pt x="573" y="1557"/>
                  </a:cubicBezTo>
                  <a:cubicBezTo>
                    <a:pt x="871" y="1557"/>
                    <a:pt x="1146" y="985"/>
                    <a:pt x="871" y="412"/>
                  </a:cubicBezTo>
                  <a:cubicBezTo>
                    <a:pt x="871" y="200"/>
                    <a:pt x="583" y="1"/>
                    <a:pt x="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877;p34">
              <a:extLst>
                <a:ext uri="{FF2B5EF4-FFF2-40B4-BE49-F238E27FC236}">
                  <a16:creationId xmlns:a16="http://schemas.microsoft.com/office/drawing/2014/main" id="{8BDB3C59-02BE-4960-9980-2968D705A138}"/>
                </a:ext>
              </a:extLst>
            </p:cNvPr>
            <p:cNvSpPr/>
            <p:nvPr/>
          </p:nvSpPr>
          <p:spPr>
            <a:xfrm>
              <a:off x="1820700" y="2788175"/>
              <a:ext cx="85950" cy="71625"/>
            </a:xfrm>
            <a:custGeom>
              <a:avLst/>
              <a:gdLst/>
              <a:ahLst/>
              <a:cxnLst/>
              <a:rect l="l" t="t" r="r" b="b"/>
              <a:pathLst>
                <a:path w="3438" h="2865" extrusionOk="0">
                  <a:moveTo>
                    <a:pt x="2567" y="1"/>
                  </a:moveTo>
                  <a:lnTo>
                    <a:pt x="1" y="1146"/>
                  </a:lnTo>
                  <a:lnTo>
                    <a:pt x="849" y="2865"/>
                  </a:lnTo>
                  <a:lnTo>
                    <a:pt x="3438" y="1994"/>
                  </a:lnTo>
                  <a:lnTo>
                    <a:pt x="3140" y="171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878;p34">
              <a:extLst>
                <a:ext uri="{FF2B5EF4-FFF2-40B4-BE49-F238E27FC236}">
                  <a16:creationId xmlns:a16="http://schemas.microsoft.com/office/drawing/2014/main" id="{34DAECA4-6B66-4D87-AB21-576A950B61D7}"/>
                </a:ext>
              </a:extLst>
            </p:cNvPr>
            <p:cNvSpPr/>
            <p:nvPr/>
          </p:nvSpPr>
          <p:spPr>
            <a:xfrm>
              <a:off x="1798950" y="2802500"/>
              <a:ext cx="42975" cy="78500"/>
            </a:xfrm>
            <a:custGeom>
              <a:avLst/>
              <a:gdLst/>
              <a:ahLst/>
              <a:cxnLst/>
              <a:rect l="l" t="t" r="r" b="b"/>
              <a:pathLst>
                <a:path w="1719" h="3140" extrusionOk="0">
                  <a:moveTo>
                    <a:pt x="573" y="1"/>
                  </a:moveTo>
                  <a:lnTo>
                    <a:pt x="0" y="573"/>
                  </a:lnTo>
                  <a:lnTo>
                    <a:pt x="1146" y="3139"/>
                  </a:lnTo>
                  <a:lnTo>
                    <a:pt x="1719" y="2864"/>
                  </a:lnTo>
                  <a:lnTo>
                    <a:pt x="1719" y="2292"/>
                  </a:lnTo>
                  <a:lnTo>
                    <a:pt x="871" y="573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879;p34">
              <a:extLst>
                <a:ext uri="{FF2B5EF4-FFF2-40B4-BE49-F238E27FC236}">
                  <a16:creationId xmlns:a16="http://schemas.microsoft.com/office/drawing/2014/main" id="{E75056B8-657D-4406-9A5B-EA3A80D57386}"/>
                </a:ext>
              </a:extLst>
            </p:cNvPr>
            <p:cNvSpPr/>
            <p:nvPr/>
          </p:nvSpPr>
          <p:spPr>
            <a:xfrm>
              <a:off x="1813275" y="2852325"/>
              <a:ext cx="28650" cy="28675"/>
            </a:xfrm>
            <a:custGeom>
              <a:avLst/>
              <a:gdLst/>
              <a:ahLst/>
              <a:cxnLst/>
              <a:rect l="l" t="t" r="r" b="b"/>
              <a:pathLst>
                <a:path w="1146" h="1147" extrusionOk="0">
                  <a:moveTo>
                    <a:pt x="871" y="1"/>
                  </a:moveTo>
                  <a:lnTo>
                    <a:pt x="0" y="299"/>
                  </a:lnTo>
                  <a:lnTo>
                    <a:pt x="573" y="1146"/>
                  </a:lnTo>
                  <a:lnTo>
                    <a:pt x="1146" y="871"/>
                  </a:lnTo>
                  <a:lnTo>
                    <a:pt x="1146" y="574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880;p34">
              <a:extLst>
                <a:ext uri="{FF2B5EF4-FFF2-40B4-BE49-F238E27FC236}">
                  <a16:creationId xmlns:a16="http://schemas.microsoft.com/office/drawing/2014/main" id="{3B2E4C03-1CA6-4133-A018-461647FBDED8}"/>
                </a:ext>
              </a:extLst>
            </p:cNvPr>
            <p:cNvSpPr/>
            <p:nvPr/>
          </p:nvSpPr>
          <p:spPr>
            <a:xfrm>
              <a:off x="2099650" y="2659300"/>
              <a:ext cx="85950" cy="114575"/>
            </a:xfrm>
            <a:custGeom>
              <a:avLst/>
              <a:gdLst/>
              <a:ahLst/>
              <a:cxnLst/>
              <a:rect l="l" t="t" r="r" b="b"/>
              <a:pathLst>
                <a:path w="3438" h="4583" extrusionOk="0">
                  <a:moveTo>
                    <a:pt x="1" y="1"/>
                  </a:moveTo>
                  <a:lnTo>
                    <a:pt x="299" y="574"/>
                  </a:lnTo>
                  <a:lnTo>
                    <a:pt x="1719" y="4010"/>
                  </a:lnTo>
                  <a:lnTo>
                    <a:pt x="2017" y="4583"/>
                  </a:lnTo>
                  <a:lnTo>
                    <a:pt x="3437" y="4010"/>
                  </a:lnTo>
                  <a:cubicBezTo>
                    <a:pt x="2017" y="3712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881;p34">
              <a:extLst>
                <a:ext uri="{FF2B5EF4-FFF2-40B4-BE49-F238E27FC236}">
                  <a16:creationId xmlns:a16="http://schemas.microsoft.com/office/drawing/2014/main" id="{9467E3BE-6F24-41FF-AD12-C470337B23C5}"/>
                </a:ext>
              </a:extLst>
            </p:cNvPr>
            <p:cNvSpPr/>
            <p:nvPr/>
          </p:nvSpPr>
          <p:spPr>
            <a:xfrm>
              <a:off x="1878000" y="2780725"/>
              <a:ext cx="128900" cy="71625"/>
            </a:xfrm>
            <a:custGeom>
              <a:avLst/>
              <a:gdLst/>
              <a:ahLst/>
              <a:cxnLst/>
              <a:rect l="l" t="t" r="r" b="b"/>
              <a:pathLst>
                <a:path w="5156" h="2865" extrusionOk="0">
                  <a:moveTo>
                    <a:pt x="0" y="1"/>
                  </a:moveTo>
                  <a:lnTo>
                    <a:pt x="0" y="1"/>
                  </a:lnTo>
                  <a:cubicBezTo>
                    <a:pt x="90" y="187"/>
                    <a:pt x="242" y="466"/>
                    <a:pt x="467" y="737"/>
                  </a:cubicBezTo>
                  <a:lnTo>
                    <a:pt x="467" y="737"/>
                  </a:lnTo>
                  <a:lnTo>
                    <a:pt x="275" y="299"/>
                  </a:lnTo>
                  <a:lnTo>
                    <a:pt x="0" y="1"/>
                  </a:lnTo>
                  <a:close/>
                  <a:moveTo>
                    <a:pt x="4857" y="574"/>
                  </a:moveTo>
                  <a:cubicBezTo>
                    <a:pt x="4010" y="872"/>
                    <a:pt x="3437" y="1146"/>
                    <a:pt x="2864" y="1444"/>
                  </a:cubicBezTo>
                  <a:cubicBezTo>
                    <a:pt x="2588" y="1536"/>
                    <a:pt x="2334" y="1576"/>
                    <a:pt x="2101" y="1576"/>
                  </a:cubicBezTo>
                  <a:cubicBezTo>
                    <a:pt x="1354" y="1576"/>
                    <a:pt x="821" y="1166"/>
                    <a:pt x="467" y="737"/>
                  </a:cubicBezTo>
                  <a:lnTo>
                    <a:pt x="467" y="737"/>
                  </a:lnTo>
                  <a:lnTo>
                    <a:pt x="1146" y="2292"/>
                  </a:lnTo>
                  <a:lnTo>
                    <a:pt x="1421" y="2865"/>
                  </a:lnTo>
                  <a:lnTo>
                    <a:pt x="4857" y="1444"/>
                  </a:lnTo>
                  <a:lnTo>
                    <a:pt x="5155" y="1444"/>
                  </a:lnTo>
                  <a:lnTo>
                    <a:pt x="5155" y="1146"/>
                  </a:lnTo>
                  <a:lnTo>
                    <a:pt x="4857" y="1146"/>
                  </a:lnTo>
                  <a:lnTo>
                    <a:pt x="4857" y="872"/>
                  </a:lnTo>
                  <a:lnTo>
                    <a:pt x="4857" y="5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882;p34">
              <a:extLst>
                <a:ext uri="{FF2B5EF4-FFF2-40B4-BE49-F238E27FC236}">
                  <a16:creationId xmlns:a16="http://schemas.microsoft.com/office/drawing/2014/main" id="{5B08E52E-57C5-4590-B596-9753C69CA2E4}"/>
                </a:ext>
              </a:extLst>
            </p:cNvPr>
            <p:cNvSpPr/>
            <p:nvPr/>
          </p:nvSpPr>
          <p:spPr>
            <a:xfrm>
              <a:off x="1820700" y="2816825"/>
              <a:ext cx="85950" cy="42975"/>
            </a:xfrm>
            <a:custGeom>
              <a:avLst/>
              <a:gdLst/>
              <a:ahLst/>
              <a:cxnLst/>
              <a:rect l="l" t="t" r="r" b="b"/>
              <a:pathLst>
                <a:path w="3438" h="1719" extrusionOk="0">
                  <a:moveTo>
                    <a:pt x="1" y="0"/>
                  </a:moveTo>
                  <a:lnTo>
                    <a:pt x="849" y="1719"/>
                  </a:lnTo>
                  <a:lnTo>
                    <a:pt x="3438" y="848"/>
                  </a:lnTo>
                  <a:lnTo>
                    <a:pt x="3140" y="573"/>
                  </a:lnTo>
                  <a:cubicBezTo>
                    <a:pt x="2613" y="768"/>
                    <a:pt x="2163" y="843"/>
                    <a:pt x="1782" y="843"/>
                  </a:cubicBezTo>
                  <a:cubicBezTo>
                    <a:pt x="504" y="8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883;p34">
              <a:extLst>
                <a:ext uri="{FF2B5EF4-FFF2-40B4-BE49-F238E27FC236}">
                  <a16:creationId xmlns:a16="http://schemas.microsoft.com/office/drawing/2014/main" id="{F5C5737D-5183-4E32-A325-6D34C8E8B5BC}"/>
                </a:ext>
              </a:extLst>
            </p:cNvPr>
            <p:cNvSpPr/>
            <p:nvPr/>
          </p:nvSpPr>
          <p:spPr>
            <a:xfrm>
              <a:off x="2078475" y="2737775"/>
              <a:ext cx="64175" cy="42975"/>
            </a:xfrm>
            <a:custGeom>
              <a:avLst/>
              <a:gdLst/>
              <a:ahLst/>
              <a:cxnLst/>
              <a:rect l="l" t="t" r="r" b="b"/>
              <a:pathLst>
                <a:path w="2567" h="1719" extrusionOk="0">
                  <a:moveTo>
                    <a:pt x="1993" y="1"/>
                  </a:moveTo>
                  <a:cubicBezTo>
                    <a:pt x="1421" y="298"/>
                    <a:pt x="848" y="573"/>
                    <a:pt x="0" y="1146"/>
                  </a:cubicBezTo>
                  <a:cubicBezTo>
                    <a:pt x="0" y="1146"/>
                    <a:pt x="275" y="1444"/>
                    <a:pt x="275" y="1719"/>
                  </a:cubicBezTo>
                  <a:lnTo>
                    <a:pt x="1993" y="1146"/>
                  </a:lnTo>
                  <a:lnTo>
                    <a:pt x="2566" y="871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884;p34">
              <a:extLst>
                <a:ext uri="{FF2B5EF4-FFF2-40B4-BE49-F238E27FC236}">
                  <a16:creationId xmlns:a16="http://schemas.microsoft.com/office/drawing/2014/main" id="{568E76CF-BCBD-4E5D-ACD3-458E787EE1BC}"/>
                </a:ext>
              </a:extLst>
            </p:cNvPr>
            <p:cNvSpPr/>
            <p:nvPr/>
          </p:nvSpPr>
          <p:spPr>
            <a:xfrm>
              <a:off x="1906625" y="2880975"/>
              <a:ext cx="71625" cy="71625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1421" y="0"/>
                  </a:moveTo>
                  <a:lnTo>
                    <a:pt x="1421" y="1444"/>
                  </a:lnTo>
                  <a:lnTo>
                    <a:pt x="1" y="1444"/>
                  </a:lnTo>
                  <a:lnTo>
                    <a:pt x="1421" y="1719"/>
                  </a:lnTo>
                  <a:lnTo>
                    <a:pt x="1421" y="2864"/>
                  </a:lnTo>
                  <a:lnTo>
                    <a:pt x="1719" y="1719"/>
                  </a:lnTo>
                  <a:lnTo>
                    <a:pt x="2865" y="1444"/>
                  </a:lnTo>
                  <a:lnTo>
                    <a:pt x="1719" y="1444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885;p34">
              <a:extLst>
                <a:ext uri="{FF2B5EF4-FFF2-40B4-BE49-F238E27FC236}">
                  <a16:creationId xmlns:a16="http://schemas.microsoft.com/office/drawing/2014/main" id="{CD3BEB45-EC32-4BB5-AFB8-C6C378535FE8}"/>
                </a:ext>
              </a:extLst>
            </p:cNvPr>
            <p:cNvSpPr/>
            <p:nvPr/>
          </p:nvSpPr>
          <p:spPr>
            <a:xfrm>
              <a:off x="1856225" y="2702275"/>
              <a:ext cx="57300" cy="57300"/>
            </a:xfrm>
            <a:custGeom>
              <a:avLst/>
              <a:gdLst/>
              <a:ahLst/>
              <a:cxnLst/>
              <a:rect l="l" t="t" r="r" b="b"/>
              <a:pathLst>
                <a:path w="2292" h="2292" extrusionOk="0">
                  <a:moveTo>
                    <a:pt x="1146" y="1146"/>
                  </a:moveTo>
                  <a:lnTo>
                    <a:pt x="1146" y="2291"/>
                  </a:lnTo>
                  <a:lnTo>
                    <a:pt x="1146" y="1146"/>
                  </a:lnTo>
                  <a:lnTo>
                    <a:pt x="2292" y="1146"/>
                  </a:lnTo>
                  <a:lnTo>
                    <a:pt x="1146" y="1146"/>
                  </a:lnTo>
                  <a:lnTo>
                    <a:pt x="1146" y="0"/>
                  </a:lnTo>
                  <a:lnTo>
                    <a:pt x="1146" y="1146"/>
                  </a:lnTo>
                  <a:lnTo>
                    <a:pt x="0" y="1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D782066-5691-4F8A-A6B1-C7126B0B2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325" y="920937"/>
            <a:ext cx="9191376" cy="29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4" name="Google Shape;5814;p33"/>
          <p:cNvGrpSpPr/>
          <p:nvPr/>
        </p:nvGrpSpPr>
        <p:grpSpPr>
          <a:xfrm flipH="1">
            <a:off x="7013586" y="380691"/>
            <a:ext cx="1172743" cy="1086848"/>
            <a:chOff x="637025" y="1546150"/>
            <a:chExt cx="721200" cy="721200"/>
          </a:xfrm>
        </p:grpSpPr>
        <p:grpSp>
          <p:nvGrpSpPr>
            <p:cNvPr id="5815" name="Google Shape;5815;p33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816" name="Google Shape;5816;p33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33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18" name="Google Shape;5818;p33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3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0" name="Google Shape;5820;p33"/>
          <p:cNvSpPr txBox="1">
            <a:spLocks noGrp="1"/>
          </p:cNvSpPr>
          <p:nvPr>
            <p:ph type="title"/>
          </p:nvPr>
        </p:nvSpPr>
        <p:spPr>
          <a:xfrm>
            <a:off x="2576389" y="1124766"/>
            <a:ext cx="3858900" cy="493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MATRICES DE REFRACCIÓN </a:t>
            </a:r>
            <a:endParaRPr sz="2400" b="1"/>
          </a:p>
        </p:txBody>
      </p:sp>
      <p:grpSp>
        <p:nvGrpSpPr>
          <p:cNvPr id="5822" name="Google Shape;5822;p33"/>
          <p:cNvGrpSpPr/>
          <p:nvPr/>
        </p:nvGrpSpPr>
        <p:grpSpPr>
          <a:xfrm>
            <a:off x="7195252" y="518518"/>
            <a:ext cx="809408" cy="811229"/>
            <a:chOff x="2542450" y="2548750"/>
            <a:chExt cx="443925" cy="443925"/>
          </a:xfrm>
        </p:grpSpPr>
        <p:sp>
          <p:nvSpPr>
            <p:cNvPr id="5823" name="Google Shape;5823;p33"/>
            <p:cNvSpPr/>
            <p:nvPr/>
          </p:nvSpPr>
          <p:spPr>
            <a:xfrm>
              <a:off x="2542450" y="2548750"/>
              <a:ext cx="443925" cy="443925"/>
            </a:xfrm>
            <a:custGeom>
              <a:avLst/>
              <a:gdLst/>
              <a:ahLst/>
              <a:cxnLst/>
              <a:rect l="l" t="t" r="r" b="b"/>
              <a:pathLst>
                <a:path w="17757" h="17757" extrusionOk="0">
                  <a:moveTo>
                    <a:pt x="8867" y="1"/>
                  </a:moveTo>
                  <a:cubicBezTo>
                    <a:pt x="4010" y="1"/>
                    <a:pt x="1" y="4010"/>
                    <a:pt x="1" y="8890"/>
                  </a:cubicBezTo>
                  <a:cubicBezTo>
                    <a:pt x="1" y="13175"/>
                    <a:pt x="3139" y="16611"/>
                    <a:pt x="7149" y="17482"/>
                  </a:cubicBezTo>
                  <a:cubicBezTo>
                    <a:pt x="7447" y="17757"/>
                    <a:pt x="8020" y="17757"/>
                    <a:pt x="8295" y="17757"/>
                  </a:cubicBezTo>
                  <a:lnTo>
                    <a:pt x="8867" y="17757"/>
                  </a:lnTo>
                  <a:cubicBezTo>
                    <a:pt x="10311" y="17757"/>
                    <a:pt x="11731" y="17482"/>
                    <a:pt x="12877" y="16909"/>
                  </a:cubicBezTo>
                  <a:cubicBezTo>
                    <a:pt x="13450" y="16611"/>
                    <a:pt x="13747" y="16336"/>
                    <a:pt x="14022" y="16039"/>
                  </a:cubicBezTo>
                  <a:cubicBezTo>
                    <a:pt x="16313" y="14618"/>
                    <a:pt x="17757" y="11754"/>
                    <a:pt x="17757" y="8890"/>
                  </a:cubicBezTo>
                  <a:cubicBezTo>
                    <a:pt x="17757" y="7745"/>
                    <a:pt x="17757" y="6599"/>
                    <a:pt x="17184" y="5729"/>
                  </a:cubicBezTo>
                  <a:cubicBezTo>
                    <a:pt x="17184" y="5156"/>
                    <a:pt x="16886" y="4583"/>
                    <a:pt x="16611" y="4308"/>
                  </a:cubicBezTo>
                  <a:cubicBezTo>
                    <a:pt x="16039" y="3437"/>
                    <a:pt x="15168" y="2590"/>
                    <a:pt x="14595" y="2017"/>
                  </a:cubicBezTo>
                  <a:cubicBezTo>
                    <a:pt x="12877" y="574"/>
                    <a:pt x="11158" y="1"/>
                    <a:pt x="8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3"/>
            <p:cNvSpPr/>
            <p:nvPr/>
          </p:nvSpPr>
          <p:spPr>
            <a:xfrm>
              <a:off x="2706850" y="2548750"/>
              <a:ext cx="93375" cy="93400"/>
            </a:xfrm>
            <a:custGeom>
              <a:avLst/>
              <a:gdLst/>
              <a:ahLst/>
              <a:cxnLst/>
              <a:rect l="l" t="t" r="r" b="b"/>
              <a:pathLst>
                <a:path w="3735" h="3736" extrusionOk="0">
                  <a:moveTo>
                    <a:pt x="2016" y="1"/>
                  </a:moveTo>
                  <a:lnTo>
                    <a:pt x="1719" y="1719"/>
                  </a:lnTo>
                  <a:lnTo>
                    <a:pt x="0" y="2017"/>
                  </a:lnTo>
                  <a:lnTo>
                    <a:pt x="1719" y="2292"/>
                  </a:lnTo>
                  <a:lnTo>
                    <a:pt x="2016" y="3735"/>
                  </a:lnTo>
                  <a:lnTo>
                    <a:pt x="2016" y="2292"/>
                  </a:lnTo>
                  <a:lnTo>
                    <a:pt x="3735" y="2017"/>
                  </a:lnTo>
                  <a:lnTo>
                    <a:pt x="2016" y="171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3"/>
            <p:cNvSpPr/>
            <p:nvPr/>
          </p:nvSpPr>
          <p:spPr>
            <a:xfrm>
              <a:off x="2721150" y="2763550"/>
              <a:ext cx="171875" cy="229125"/>
            </a:xfrm>
            <a:custGeom>
              <a:avLst/>
              <a:gdLst/>
              <a:ahLst/>
              <a:cxnLst/>
              <a:rect l="l" t="t" r="r" b="b"/>
              <a:pathLst>
                <a:path w="6875" h="9165" extrusionOk="0">
                  <a:moveTo>
                    <a:pt x="1719" y="0"/>
                  </a:moveTo>
                  <a:lnTo>
                    <a:pt x="1719" y="298"/>
                  </a:lnTo>
                  <a:lnTo>
                    <a:pt x="1719" y="871"/>
                  </a:lnTo>
                  <a:lnTo>
                    <a:pt x="1" y="8890"/>
                  </a:lnTo>
                  <a:cubicBezTo>
                    <a:pt x="299" y="9165"/>
                    <a:pt x="872" y="9165"/>
                    <a:pt x="1147" y="9165"/>
                  </a:cubicBezTo>
                  <a:lnTo>
                    <a:pt x="2017" y="5453"/>
                  </a:lnTo>
                  <a:lnTo>
                    <a:pt x="5156" y="5453"/>
                  </a:lnTo>
                  <a:lnTo>
                    <a:pt x="5729" y="8317"/>
                  </a:lnTo>
                  <a:cubicBezTo>
                    <a:pt x="6302" y="8019"/>
                    <a:pt x="6599" y="7744"/>
                    <a:pt x="6874" y="7447"/>
                  </a:cubicBezTo>
                  <a:lnTo>
                    <a:pt x="5454" y="871"/>
                  </a:lnTo>
                  <a:lnTo>
                    <a:pt x="5454" y="0"/>
                  </a:lnTo>
                  <a:lnTo>
                    <a:pt x="5156" y="0"/>
                  </a:lnTo>
                  <a:lnTo>
                    <a:pt x="4583" y="298"/>
                  </a:lnTo>
                  <a:lnTo>
                    <a:pt x="4010" y="298"/>
                  </a:lnTo>
                  <a:lnTo>
                    <a:pt x="4308" y="871"/>
                  </a:lnTo>
                  <a:lnTo>
                    <a:pt x="4308" y="1146"/>
                  </a:lnTo>
                  <a:lnTo>
                    <a:pt x="4308" y="2017"/>
                  </a:lnTo>
                  <a:lnTo>
                    <a:pt x="4881" y="4010"/>
                  </a:lnTo>
                  <a:lnTo>
                    <a:pt x="2292" y="4010"/>
                  </a:lnTo>
                  <a:lnTo>
                    <a:pt x="2865" y="2017"/>
                  </a:lnTo>
                  <a:lnTo>
                    <a:pt x="2865" y="1146"/>
                  </a:lnTo>
                  <a:lnTo>
                    <a:pt x="2865" y="871"/>
                  </a:lnTo>
                  <a:lnTo>
                    <a:pt x="3163" y="298"/>
                  </a:lnTo>
                  <a:lnTo>
                    <a:pt x="2590" y="29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3"/>
            <p:cNvSpPr/>
            <p:nvPr/>
          </p:nvSpPr>
          <p:spPr>
            <a:xfrm>
              <a:off x="2907325" y="2594575"/>
              <a:ext cx="79050" cy="119175"/>
            </a:xfrm>
            <a:custGeom>
              <a:avLst/>
              <a:gdLst/>
              <a:ahLst/>
              <a:cxnLst/>
              <a:rect l="l" t="t" r="r" b="b"/>
              <a:pathLst>
                <a:path w="3162" h="4767" extrusionOk="0">
                  <a:moveTo>
                    <a:pt x="608" y="0"/>
                  </a:moveTo>
                  <a:cubicBezTo>
                    <a:pt x="398" y="0"/>
                    <a:pt x="192" y="57"/>
                    <a:pt x="0" y="184"/>
                  </a:cubicBezTo>
                  <a:lnTo>
                    <a:pt x="1718" y="4766"/>
                  </a:lnTo>
                  <a:cubicBezTo>
                    <a:pt x="2864" y="4468"/>
                    <a:pt x="3162" y="3048"/>
                    <a:pt x="2589" y="1604"/>
                  </a:cubicBezTo>
                  <a:cubicBezTo>
                    <a:pt x="2143" y="712"/>
                    <a:pt x="1349" y="0"/>
                    <a:pt x="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3"/>
            <p:cNvSpPr/>
            <p:nvPr/>
          </p:nvSpPr>
          <p:spPr>
            <a:xfrm>
              <a:off x="2864350" y="2584850"/>
              <a:ext cx="114600" cy="143200"/>
            </a:xfrm>
            <a:custGeom>
              <a:avLst/>
              <a:gdLst/>
              <a:ahLst/>
              <a:cxnLst/>
              <a:rect l="l" t="t" r="r" b="b"/>
              <a:pathLst>
                <a:path w="4584" h="5728" extrusionOk="0">
                  <a:moveTo>
                    <a:pt x="2590" y="0"/>
                  </a:moveTo>
                  <a:lnTo>
                    <a:pt x="1719" y="573"/>
                  </a:lnTo>
                  <a:lnTo>
                    <a:pt x="1" y="1146"/>
                  </a:lnTo>
                  <a:lnTo>
                    <a:pt x="299" y="1719"/>
                  </a:lnTo>
                  <a:lnTo>
                    <a:pt x="1719" y="5155"/>
                  </a:lnTo>
                  <a:lnTo>
                    <a:pt x="2017" y="5728"/>
                  </a:lnTo>
                  <a:lnTo>
                    <a:pt x="3437" y="5155"/>
                  </a:lnTo>
                  <a:lnTo>
                    <a:pt x="4583" y="4857"/>
                  </a:lnTo>
                  <a:lnTo>
                    <a:pt x="4308" y="4285"/>
                  </a:lnTo>
                  <a:lnTo>
                    <a:pt x="4308" y="4010"/>
                  </a:lnTo>
                  <a:lnTo>
                    <a:pt x="2865" y="848"/>
                  </a:lnTo>
                  <a:lnTo>
                    <a:pt x="2590" y="57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3"/>
            <p:cNvSpPr/>
            <p:nvPr/>
          </p:nvSpPr>
          <p:spPr>
            <a:xfrm>
              <a:off x="2642700" y="2627800"/>
              <a:ext cx="264650" cy="178725"/>
            </a:xfrm>
            <a:custGeom>
              <a:avLst/>
              <a:gdLst/>
              <a:ahLst/>
              <a:cxnLst/>
              <a:rect l="l" t="t" r="r" b="b"/>
              <a:pathLst>
                <a:path w="10586" h="7149" extrusionOk="0">
                  <a:moveTo>
                    <a:pt x="9165" y="1"/>
                  </a:moveTo>
                  <a:lnTo>
                    <a:pt x="9165" y="275"/>
                  </a:lnTo>
                  <a:lnTo>
                    <a:pt x="0" y="4010"/>
                  </a:lnTo>
                  <a:lnTo>
                    <a:pt x="0" y="4285"/>
                  </a:lnTo>
                  <a:lnTo>
                    <a:pt x="275" y="4583"/>
                  </a:lnTo>
                  <a:lnTo>
                    <a:pt x="1146" y="6576"/>
                  </a:lnTo>
                  <a:lnTo>
                    <a:pt x="1421" y="7149"/>
                  </a:lnTo>
                  <a:lnTo>
                    <a:pt x="4857" y="5728"/>
                  </a:lnTo>
                  <a:lnTo>
                    <a:pt x="5155" y="5728"/>
                  </a:lnTo>
                  <a:lnTo>
                    <a:pt x="5155" y="5430"/>
                  </a:lnTo>
                  <a:lnTo>
                    <a:pt x="4857" y="5430"/>
                  </a:lnTo>
                  <a:lnTo>
                    <a:pt x="4857" y="5156"/>
                  </a:lnTo>
                  <a:lnTo>
                    <a:pt x="4857" y="4858"/>
                  </a:lnTo>
                  <a:cubicBezTo>
                    <a:pt x="4857" y="4583"/>
                    <a:pt x="4857" y="4583"/>
                    <a:pt x="5155" y="4285"/>
                  </a:cubicBezTo>
                  <a:cubicBezTo>
                    <a:pt x="5353" y="3674"/>
                    <a:pt x="6003" y="3206"/>
                    <a:pt x="6676" y="3206"/>
                  </a:cubicBezTo>
                  <a:cubicBezTo>
                    <a:pt x="6938" y="3206"/>
                    <a:pt x="7203" y="3277"/>
                    <a:pt x="7446" y="3437"/>
                  </a:cubicBezTo>
                  <a:cubicBezTo>
                    <a:pt x="7446" y="3437"/>
                    <a:pt x="7721" y="3437"/>
                    <a:pt x="8019" y="3712"/>
                  </a:cubicBezTo>
                  <a:cubicBezTo>
                    <a:pt x="8019" y="3712"/>
                    <a:pt x="8294" y="4010"/>
                    <a:pt x="8294" y="4285"/>
                  </a:cubicBezTo>
                  <a:lnTo>
                    <a:pt x="10012" y="3712"/>
                  </a:lnTo>
                  <a:lnTo>
                    <a:pt x="10585" y="3437"/>
                  </a:lnTo>
                  <a:lnTo>
                    <a:pt x="10012" y="2567"/>
                  </a:lnTo>
                  <a:lnTo>
                    <a:pt x="9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3"/>
            <p:cNvSpPr/>
            <p:nvPr/>
          </p:nvSpPr>
          <p:spPr>
            <a:xfrm>
              <a:off x="2764125" y="2763550"/>
              <a:ext cx="93375" cy="50425"/>
            </a:xfrm>
            <a:custGeom>
              <a:avLst/>
              <a:gdLst/>
              <a:ahLst/>
              <a:cxnLst/>
              <a:rect l="l" t="t" r="r" b="b"/>
              <a:pathLst>
                <a:path w="3735" h="2017" extrusionOk="0">
                  <a:moveTo>
                    <a:pt x="0" y="0"/>
                  </a:moveTo>
                  <a:lnTo>
                    <a:pt x="0" y="298"/>
                  </a:lnTo>
                  <a:lnTo>
                    <a:pt x="0" y="871"/>
                  </a:lnTo>
                  <a:cubicBezTo>
                    <a:pt x="298" y="1444"/>
                    <a:pt x="573" y="1719"/>
                    <a:pt x="1146" y="2017"/>
                  </a:cubicBezTo>
                  <a:lnTo>
                    <a:pt x="1146" y="1146"/>
                  </a:lnTo>
                  <a:lnTo>
                    <a:pt x="1146" y="871"/>
                  </a:lnTo>
                  <a:cubicBezTo>
                    <a:pt x="1146" y="573"/>
                    <a:pt x="871" y="573"/>
                    <a:pt x="871" y="298"/>
                  </a:cubicBezTo>
                  <a:lnTo>
                    <a:pt x="298" y="0"/>
                  </a:lnTo>
                  <a:close/>
                  <a:moveTo>
                    <a:pt x="3437" y="0"/>
                  </a:moveTo>
                  <a:lnTo>
                    <a:pt x="2864" y="298"/>
                  </a:lnTo>
                  <a:cubicBezTo>
                    <a:pt x="2864" y="573"/>
                    <a:pt x="2589" y="573"/>
                    <a:pt x="2589" y="871"/>
                  </a:cubicBezTo>
                  <a:lnTo>
                    <a:pt x="2589" y="1146"/>
                  </a:lnTo>
                  <a:lnTo>
                    <a:pt x="2589" y="2017"/>
                  </a:lnTo>
                  <a:cubicBezTo>
                    <a:pt x="3162" y="1719"/>
                    <a:pt x="3437" y="1444"/>
                    <a:pt x="3735" y="871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3"/>
            <p:cNvSpPr/>
            <p:nvPr/>
          </p:nvSpPr>
          <p:spPr>
            <a:xfrm>
              <a:off x="2764125" y="2707950"/>
              <a:ext cx="93375" cy="89850"/>
            </a:xfrm>
            <a:custGeom>
              <a:avLst/>
              <a:gdLst/>
              <a:ahLst/>
              <a:cxnLst/>
              <a:rect l="l" t="t" r="r" b="b"/>
              <a:pathLst>
                <a:path w="3735" h="3594" extrusionOk="0">
                  <a:moveTo>
                    <a:pt x="1929" y="966"/>
                  </a:moveTo>
                  <a:cubicBezTo>
                    <a:pt x="2301" y="966"/>
                    <a:pt x="2589" y="1165"/>
                    <a:pt x="2589" y="1377"/>
                  </a:cubicBezTo>
                  <a:cubicBezTo>
                    <a:pt x="2864" y="1950"/>
                    <a:pt x="2589" y="2522"/>
                    <a:pt x="2291" y="2522"/>
                  </a:cubicBezTo>
                  <a:cubicBezTo>
                    <a:pt x="2125" y="2602"/>
                    <a:pt x="1959" y="2636"/>
                    <a:pt x="1806" y="2636"/>
                  </a:cubicBezTo>
                  <a:cubicBezTo>
                    <a:pt x="1434" y="2636"/>
                    <a:pt x="1146" y="2436"/>
                    <a:pt x="1146" y="2224"/>
                  </a:cubicBezTo>
                  <a:cubicBezTo>
                    <a:pt x="871" y="1652"/>
                    <a:pt x="1146" y="1079"/>
                    <a:pt x="1444" y="1079"/>
                  </a:cubicBezTo>
                  <a:cubicBezTo>
                    <a:pt x="1610" y="999"/>
                    <a:pt x="1776" y="966"/>
                    <a:pt x="1929" y="966"/>
                  </a:cubicBezTo>
                  <a:close/>
                  <a:moveTo>
                    <a:pt x="1819" y="0"/>
                  </a:moveTo>
                  <a:cubicBezTo>
                    <a:pt x="1146" y="0"/>
                    <a:pt x="496" y="468"/>
                    <a:pt x="298" y="1079"/>
                  </a:cubicBezTo>
                  <a:cubicBezTo>
                    <a:pt x="0" y="1377"/>
                    <a:pt x="0" y="1652"/>
                    <a:pt x="0" y="1652"/>
                  </a:cubicBezTo>
                  <a:lnTo>
                    <a:pt x="0" y="1950"/>
                  </a:lnTo>
                  <a:lnTo>
                    <a:pt x="0" y="2224"/>
                  </a:lnTo>
                  <a:lnTo>
                    <a:pt x="298" y="2224"/>
                  </a:lnTo>
                  <a:lnTo>
                    <a:pt x="298" y="2522"/>
                  </a:lnTo>
                  <a:cubicBezTo>
                    <a:pt x="298" y="2797"/>
                    <a:pt x="871" y="3370"/>
                    <a:pt x="1146" y="3370"/>
                  </a:cubicBezTo>
                  <a:cubicBezTo>
                    <a:pt x="1432" y="3519"/>
                    <a:pt x="1650" y="3593"/>
                    <a:pt x="1868" y="3593"/>
                  </a:cubicBezTo>
                  <a:cubicBezTo>
                    <a:pt x="2085" y="3593"/>
                    <a:pt x="2303" y="3519"/>
                    <a:pt x="2589" y="3370"/>
                  </a:cubicBezTo>
                  <a:cubicBezTo>
                    <a:pt x="2864" y="3370"/>
                    <a:pt x="3437" y="2797"/>
                    <a:pt x="3437" y="2522"/>
                  </a:cubicBezTo>
                  <a:lnTo>
                    <a:pt x="3437" y="2224"/>
                  </a:lnTo>
                  <a:cubicBezTo>
                    <a:pt x="3735" y="1950"/>
                    <a:pt x="3735" y="1377"/>
                    <a:pt x="3437" y="1079"/>
                  </a:cubicBezTo>
                  <a:cubicBezTo>
                    <a:pt x="3437" y="804"/>
                    <a:pt x="2864" y="231"/>
                    <a:pt x="2589" y="231"/>
                  </a:cubicBezTo>
                  <a:cubicBezTo>
                    <a:pt x="2346" y="71"/>
                    <a:pt x="2081" y="0"/>
                    <a:pt x="1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3"/>
            <p:cNvSpPr/>
            <p:nvPr/>
          </p:nvSpPr>
          <p:spPr>
            <a:xfrm>
              <a:off x="2785875" y="2732075"/>
              <a:ext cx="49875" cy="41775"/>
            </a:xfrm>
            <a:custGeom>
              <a:avLst/>
              <a:gdLst/>
              <a:ahLst/>
              <a:cxnLst/>
              <a:rect l="l" t="t" r="r" b="b"/>
              <a:pathLst>
                <a:path w="1995" h="1671" extrusionOk="0">
                  <a:moveTo>
                    <a:pt x="1059" y="1"/>
                  </a:moveTo>
                  <a:cubicBezTo>
                    <a:pt x="906" y="1"/>
                    <a:pt x="740" y="34"/>
                    <a:pt x="574" y="114"/>
                  </a:cubicBezTo>
                  <a:cubicBezTo>
                    <a:pt x="276" y="114"/>
                    <a:pt x="1" y="687"/>
                    <a:pt x="276" y="1259"/>
                  </a:cubicBezTo>
                  <a:cubicBezTo>
                    <a:pt x="276" y="1471"/>
                    <a:pt x="564" y="1671"/>
                    <a:pt x="936" y="1671"/>
                  </a:cubicBezTo>
                  <a:cubicBezTo>
                    <a:pt x="1089" y="1671"/>
                    <a:pt x="1255" y="1637"/>
                    <a:pt x="1421" y="1557"/>
                  </a:cubicBezTo>
                  <a:cubicBezTo>
                    <a:pt x="1719" y="1557"/>
                    <a:pt x="1994" y="985"/>
                    <a:pt x="1719" y="412"/>
                  </a:cubicBezTo>
                  <a:cubicBezTo>
                    <a:pt x="1719" y="200"/>
                    <a:pt x="1431" y="1"/>
                    <a:pt x="1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3"/>
            <p:cNvSpPr/>
            <p:nvPr/>
          </p:nvSpPr>
          <p:spPr>
            <a:xfrm>
              <a:off x="2807075" y="2732075"/>
              <a:ext cx="28675" cy="44100"/>
            </a:xfrm>
            <a:custGeom>
              <a:avLst/>
              <a:gdLst/>
              <a:ahLst/>
              <a:cxnLst/>
              <a:rect l="l" t="t" r="r" b="b"/>
              <a:pathLst>
                <a:path w="1147" h="1764" extrusionOk="0">
                  <a:moveTo>
                    <a:pt x="309" y="1"/>
                  </a:moveTo>
                  <a:cubicBezTo>
                    <a:pt x="197" y="1"/>
                    <a:pt x="87" y="34"/>
                    <a:pt x="1" y="114"/>
                  </a:cubicBezTo>
                  <a:cubicBezTo>
                    <a:pt x="1" y="114"/>
                    <a:pt x="299" y="114"/>
                    <a:pt x="573" y="412"/>
                  </a:cubicBezTo>
                  <a:cubicBezTo>
                    <a:pt x="573" y="985"/>
                    <a:pt x="299" y="1557"/>
                    <a:pt x="1" y="1557"/>
                  </a:cubicBezTo>
                  <a:cubicBezTo>
                    <a:pt x="1" y="1695"/>
                    <a:pt x="75" y="1764"/>
                    <a:pt x="184" y="1764"/>
                  </a:cubicBezTo>
                  <a:cubicBezTo>
                    <a:pt x="293" y="1764"/>
                    <a:pt x="436" y="1695"/>
                    <a:pt x="573" y="1557"/>
                  </a:cubicBezTo>
                  <a:cubicBezTo>
                    <a:pt x="871" y="1557"/>
                    <a:pt x="1146" y="985"/>
                    <a:pt x="871" y="412"/>
                  </a:cubicBezTo>
                  <a:cubicBezTo>
                    <a:pt x="871" y="200"/>
                    <a:pt x="583" y="1"/>
                    <a:pt x="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3"/>
            <p:cNvSpPr/>
            <p:nvPr/>
          </p:nvSpPr>
          <p:spPr>
            <a:xfrm>
              <a:off x="2585400" y="2742350"/>
              <a:ext cx="85950" cy="71625"/>
            </a:xfrm>
            <a:custGeom>
              <a:avLst/>
              <a:gdLst/>
              <a:ahLst/>
              <a:cxnLst/>
              <a:rect l="l" t="t" r="r" b="b"/>
              <a:pathLst>
                <a:path w="3438" h="2865" extrusionOk="0">
                  <a:moveTo>
                    <a:pt x="2567" y="1"/>
                  </a:moveTo>
                  <a:lnTo>
                    <a:pt x="1" y="1146"/>
                  </a:lnTo>
                  <a:lnTo>
                    <a:pt x="849" y="2865"/>
                  </a:lnTo>
                  <a:lnTo>
                    <a:pt x="3438" y="1994"/>
                  </a:lnTo>
                  <a:lnTo>
                    <a:pt x="3140" y="171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3"/>
            <p:cNvSpPr/>
            <p:nvPr/>
          </p:nvSpPr>
          <p:spPr>
            <a:xfrm>
              <a:off x="2563650" y="2756675"/>
              <a:ext cx="42975" cy="78500"/>
            </a:xfrm>
            <a:custGeom>
              <a:avLst/>
              <a:gdLst/>
              <a:ahLst/>
              <a:cxnLst/>
              <a:rect l="l" t="t" r="r" b="b"/>
              <a:pathLst>
                <a:path w="1719" h="3140" extrusionOk="0">
                  <a:moveTo>
                    <a:pt x="573" y="1"/>
                  </a:moveTo>
                  <a:lnTo>
                    <a:pt x="0" y="573"/>
                  </a:lnTo>
                  <a:lnTo>
                    <a:pt x="1146" y="3139"/>
                  </a:lnTo>
                  <a:lnTo>
                    <a:pt x="1719" y="2864"/>
                  </a:lnTo>
                  <a:lnTo>
                    <a:pt x="1719" y="2292"/>
                  </a:lnTo>
                  <a:lnTo>
                    <a:pt x="871" y="573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3"/>
            <p:cNvSpPr/>
            <p:nvPr/>
          </p:nvSpPr>
          <p:spPr>
            <a:xfrm>
              <a:off x="2577975" y="2806500"/>
              <a:ext cx="28650" cy="28675"/>
            </a:xfrm>
            <a:custGeom>
              <a:avLst/>
              <a:gdLst/>
              <a:ahLst/>
              <a:cxnLst/>
              <a:rect l="l" t="t" r="r" b="b"/>
              <a:pathLst>
                <a:path w="1146" h="1147" extrusionOk="0">
                  <a:moveTo>
                    <a:pt x="871" y="1"/>
                  </a:moveTo>
                  <a:lnTo>
                    <a:pt x="0" y="299"/>
                  </a:lnTo>
                  <a:lnTo>
                    <a:pt x="573" y="1146"/>
                  </a:lnTo>
                  <a:lnTo>
                    <a:pt x="1146" y="871"/>
                  </a:lnTo>
                  <a:lnTo>
                    <a:pt x="1146" y="574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3"/>
            <p:cNvSpPr/>
            <p:nvPr/>
          </p:nvSpPr>
          <p:spPr>
            <a:xfrm>
              <a:off x="2864350" y="2613475"/>
              <a:ext cx="85950" cy="114575"/>
            </a:xfrm>
            <a:custGeom>
              <a:avLst/>
              <a:gdLst/>
              <a:ahLst/>
              <a:cxnLst/>
              <a:rect l="l" t="t" r="r" b="b"/>
              <a:pathLst>
                <a:path w="3438" h="4583" extrusionOk="0">
                  <a:moveTo>
                    <a:pt x="1" y="1"/>
                  </a:moveTo>
                  <a:lnTo>
                    <a:pt x="299" y="574"/>
                  </a:lnTo>
                  <a:lnTo>
                    <a:pt x="1719" y="4010"/>
                  </a:lnTo>
                  <a:lnTo>
                    <a:pt x="2017" y="4583"/>
                  </a:lnTo>
                  <a:lnTo>
                    <a:pt x="3437" y="4010"/>
                  </a:lnTo>
                  <a:cubicBezTo>
                    <a:pt x="2017" y="3712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3"/>
            <p:cNvSpPr/>
            <p:nvPr/>
          </p:nvSpPr>
          <p:spPr>
            <a:xfrm>
              <a:off x="2642700" y="2734900"/>
              <a:ext cx="128900" cy="71625"/>
            </a:xfrm>
            <a:custGeom>
              <a:avLst/>
              <a:gdLst/>
              <a:ahLst/>
              <a:cxnLst/>
              <a:rect l="l" t="t" r="r" b="b"/>
              <a:pathLst>
                <a:path w="5156" h="2865" extrusionOk="0">
                  <a:moveTo>
                    <a:pt x="0" y="1"/>
                  </a:moveTo>
                  <a:lnTo>
                    <a:pt x="0" y="1"/>
                  </a:lnTo>
                  <a:cubicBezTo>
                    <a:pt x="90" y="187"/>
                    <a:pt x="242" y="466"/>
                    <a:pt x="467" y="737"/>
                  </a:cubicBezTo>
                  <a:lnTo>
                    <a:pt x="467" y="737"/>
                  </a:lnTo>
                  <a:lnTo>
                    <a:pt x="275" y="299"/>
                  </a:lnTo>
                  <a:lnTo>
                    <a:pt x="0" y="1"/>
                  </a:lnTo>
                  <a:close/>
                  <a:moveTo>
                    <a:pt x="4857" y="574"/>
                  </a:moveTo>
                  <a:cubicBezTo>
                    <a:pt x="4010" y="872"/>
                    <a:pt x="3437" y="1146"/>
                    <a:pt x="2864" y="1444"/>
                  </a:cubicBezTo>
                  <a:cubicBezTo>
                    <a:pt x="2588" y="1536"/>
                    <a:pt x="2334" y="1576"/>
                    <a:pt x="2101" y="1576"/>
                  </a:cubicBezTo>
                  <a:cubicBezTo>
                    <a:pt x="1354" y="1576"/>
                    <a:pt x="821" y="1166"/>
                    <a:pt x="467" y="737"/>
                  </a:cubicBezTo>
                  <a:lnTo>
                    <a:pt x="467" y="737"/>
                  </a:lnTo>
                  <a:lnTo>
                    <a:pt x="1146" y="2292"/>
                  </a:lnTo>
                  <a:lnTo>
                    <a:pt x="1421" y="2865"/>
                  </a:lnTo>
                  <a:lnTo>
                    <a:pt x="4857" y="1444"/>
                  </a:lnTo>
                  <a:lnTo>
                    <a:pt x="5155" y="1444"/>
                  </a:lnTo>
                  <a:lnTo>
                    <a:pt x="5155" y="1146"/>
                  </a:lnTo>
                  <a:lnTo>
                    <a:pt x="4857" y="1146"/>
                  </a:lnTo>
                  <a:lnTo>
                    <a:pt x="4857" y="872"/>
                  </a:lnTo>
                  <a:lnTo>
                    <a:pt x="4857" y="5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3"/>
            <p:cNvSpPr/>
            <p:nvPr/>
          </p:nvSpPr>
          <p:spPr>
            <a:xfrm>
              <a:off x="2585400" y="2771000"/>
              <a:ext cx="85950" cy="42975"/>
            </a:xfrm>
            <a:custGeom>
              <a:avLst/>
              <a:gdLst/>
              <a:ahLst/>
              <a:cxnLst/>
              <a:rect l="l" t="t" r="r" b="b"/>
              <a:pathLst>
                <a:path w="3438" h="1719" extrusionOk="0">
                  <a:moveTo>
                    <a:pt x="1" y="0"/>
                  </a:moveTo>
                  <a:lnTo>
                    <a:pt x="849" y="1719"/>
                  </a:lnTo>
                  <a:lnTo>
                    <a:pt x="3438" y="848"/>
                  </a:lnTo>
                  <a:lnTo>
                    <a:pt x="3140" y="573"/>
                  </a:lnTo>
                  <a:cubicBezTo>
                    <a:pt x="2613" y="768"/>
                    <a:pt x="2163" y="843"/>
                    <a:pt x="1782" y="843"/>
                  </a:cubicBezTo>
                  <a:cubicBezTo>
                    <a:pt x="504" y="8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3"/>
            <p:cNvSpPr/>
            <p:nvPr/>
          </p:nvSpPr>
          <p:spPr>
            <a:xfrm>
              <a:off x="2843175" y="2691950"/>
              <a:ext cx="64175" cy="42975"/>
            </a:xfrm>
            <a:custGeom>
              <a:avLst/>
              <a:gdLst/>
              <a:ahLst/>
              <a:cxnLst/>
              <a:rect l="l" t="t" r="r" b="b"/>
              <a:pathLst>
                <a:path w="2567" h="1719" extrusionOk="0">
                  <a:moveTo>
                    <a:pt x="1993" y="1"/>
                  </a:moveTo>
                  <a:cubicBezTo>
                    <a:pt x="1421" y="298"/>
                    <a:pt x="848" y="573"/>
                    <a:pt x="0" y="1146"/>
                  </a:cubicBezTo>
                  <a:cubicBezTo>
                    <a:pt x="0" y="1146"/>
                    <a:pt x="275" y="1444"/>
                    <a:pt x="275" y="1719"/>
                  </a:cubicBezTo>
                  <a:lnTo>
                    <a:pt x="1993" y="1146"/>
                  </a:lnTo>
                  <a:lnTo>
                    <a:pt x="2566" y="871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3"/>
            <p:cNvSpPr/>
            <p:nvPr/>
          </p:nvSpPr>
          <p:spPr>
            <a:xfrm>
              <a:off x="2671325" y="2835150"/>
              <a:ext cx="71625" cy="71625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1421" y="0"/>
                  </a:moveTo>
                  <a:lnTo>
                    <a:pt x="1421" y="1444"/>
                  </a:lnTo>
                  <a:lnTo>
                    <a:pt x="1" y="1444"/>
                  </a:lnTo>
                  <a:lnTo>
                    <a:pt x="1421" y="1719"/>
                  </a:lnTo>
                  <a:lnTo>
                    <a:pt x="1421" y="2864"/>
                  </a:lnTo>
                  <a:lnTo>
                    <a:pt x="1719" y="1719"/>
                  </a:lnTo>
                  <a:lnTo>
                    <a:pt x="2865" y="1444"/>
                  </a:lnTo>
                  <a:lnTo>
                    <a:pt x="1719" y="1444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3"/>
            <p:cNvSpPr/>
            <p:nvPr/>
          </p:nvSpPr>
          <p:spPr>
            <a:xfrm>
              <a:off x="2620925" y="2656450"/>
              <a:ext cx="57300" cy="57300"/>
            </a:xfrm>
            <a:custGeom>
              <a:avLst/>
              <a:gdLst/>
              <a:ahLst/>
              <a:cxnLst/>
              <a:rect l="l" t="t" r="r" b="b"/>
              <a:pathLst>
                <a:path w="2292" h="2292" extrusionOk="0">
                  <a:moveTo>
                    <a:pt x="1146" y="1146"/>
                  </a:moveTo>
                  <a:lnTo>
                    <a:pt x="1146" y="2291"/>
                  </a:lnTo>
                  <a:lnTo>
                    <a:pt x="1146" y="1146"/>
                  </a:lnTo>
                  <a:lnTo>
                    <a:pt x="2292" y="1146"/>
                  </a:lnTo>
                  <a:lnTo>
                    <a:pt x="1146" y="1146"/>
                  </a:lnTo>
                  <a:lnTo>
                    <a:pt x="1146" y="0"/>
                  </a:lnTo>
                  <a:lnTo>
                    <a:pt x="1146" y="1146"/>
                  </a:lnTo>
                  <a:lnTo>
                    <a:pt x="0" y="1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3"/>
            <p:cNvSpPr/>
            <p:nvPr/>
          </p:nvSpPr>
          <p:spPr>
            <a:xfrm>
              <a:off x="2785875" y="262780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76" y="1"/>
                  </a:moveTo>
                  <a:lnTo>
                    <a:pt x="1" y="275"/>
                  </a:lnTo>
                  <a:lnTo>
                    <a:pt x="276" y="573"/>
                  </a:lnTo>
                  <a:lnTo>
                    <a:pt x="574" y="275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3"/>
            <p:cNvSpPr/>
            <p:nvPr/>
          </p:nvSpPr>
          <p:spPr>
            <a:xfrm>
              <a:off x="2657000" y="2813950"/>
              <a:ext cx="14350" cy="6900"/>
            </a:xfrm>
            <a:custGeom>
              <a:avLst/>
              <a:gdLst/>
              <a:ahLst/>
              <a:cxnLst/>
              <a:rect l="l" t="t" r="r" b="b"/>
              <a:pathLst>
                <a:path w="574" h="276" extrusionOk="0">
                  <a:moveTo>
                    <a:pt x="276" y="1"/>
                  </a:moveTo>
                  <a:lnTo>
                    <a:pt x="1" y="276"/>
                  </a:lnTo>
                  <a:lnTo>
                    <a:pt x="574" y="276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3"/>
            <p:cNvSpPr/>
            <p:nvPr/>
          </p:nvSpPr>
          <p:spPr>
            <a:xfrm>
              <a:off x="2893000" y="27635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8" y="0"/>
                  </a:moveTo>
                  <a:lnTo>
                    <a:pt x="0" y="298"/>
                  </a:lnTo>
                  <a:lnTo>
                    <a:pt x="298" y="573"/>
                  </a:lnTo>
                  <a:lnTo>
                    <a:pt x="573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3"/>
            <p:cNvSpPr/>
            <p:nvPr/>
          </p:nvSpPr>
          <p:spPr>
            <a:xfrm>
              <a:off x="2814525" y="28139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75" y="1"/>
                  </a:moveTo>
                  <a:lnTo>
                    <a:pt x="1" y="276"/>
                  </a:lnTo>
                  <a:lnTo>
                    <a:pt x="275" y="573"/>
                  </a:lnTo>
                  <a:lnTo>
                    <a:pt x="573" y="27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3"/>
            <p:cNvSpPr/>
            <p:nvPr/>
          </p:nvSpPr>
          <p:spPr>
            <a:xfrm>
              <a:off x="2785875" y="2921075"/>
              <a:ext cx="14350" cy="14325"/>
            </a:xfrm>
            <a:custGeom>
              <a:avLst/>
              <a:gdLst/>
              <a:ahLst/>
              <a:cxnLst/>
              <a:rect l="l" t="t" r="r" b="b"/>
              <a:pathLst>
                <a:path w="574" h="573" extrusionOk="0">
                  <a:moveTo>
                    <a:pt x="276" y="0"/>
                  </a:moveTo>
                  <a:lnTo>
                    <a:pt x="1" y="298"/>
                  </a:lnTo>
                  <a:lnTo>
                    <a:pt x="276" y="573"/>
                  </a:lnTo>
                  <a:lnTo>
                    <a:pt x="574" y="298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3"/>
            <p:cNvSpPr/>
            <p:nvPr/>
          </p:nvSpPr>
          <p:spPr>
            <a:xfrm>
              <a:off x="2921625" y="2849475"/>
              <a:ext cx="14350" cy="14325"/>
            </a:xfrm>
            <a:custGeom>
              <a:avLst/>
              <a:gdLst/>
              <a:ahLst/>
              <a:cxnLst/>
              <a:rect l="l" t="t" r="r" b="b"/>
              <a:pathLst>
                <a:path w="574" h="573" extrusionOk="0">
                  <a:moveTo>
                    <a:pt x="299" y="0"/>
                  </a:moveTo>
                  <a:lnTo>
                    <a:pt x="1" y="298"/>
                  </a:lnTo>
                  <a:lnTo>
                    <a:pt x="299" y="573"/>
                  </a:lnTo>
                  <a:lnTo>
                    <a:pt x="574" y="298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3"/>
            <p:cNvSpPr/>
            <p:nvPr/>
          </p:nvSpPr>
          <p:spPr>
            <a:xfrm>
              <a:off x="2649575" y="2613475"/>
              <a:ext cx="14325" cy="6900"/>
            </a:xfrm>
            <a:custGeom>
              <a:avLst/>
              <a:gdLst/>
              <a:ahLst/>
              <a:cxnLst/>
              <a:rect l="l" t="t" r="r" b="b"/>
              <a:pathLst>
                <a:path w="573" h="276" extrusionOk="0">
                  <a:moveTo>
                    <a:pt x="298" y="1"/>
                  </a:moveTo>
                  <a:lnTo>
                    <a:pt x="0" y="276"/>
                  </a:lnTo>
                  <a:lnTo>
                    <a:pt x="573" y="276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3"/>
            <p:cNvSpPr/>
            <p:nvPr/>
          </p:nvSpPr>
          <p:spPr>
            <a:xfrm>
              <a:off x="2950275" y="27635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8" y="0"/>
                  </a:moveTo>
                  <a:lnTo>
                    <a:pt x="0" y="298"/>
                  </a:lnTo>
                  <a:lnTo>
                    <a:pt x="298" y="573"/>
                  </a:lnTo>
                  <a:lnTo>
                    <a:pt x="573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3"/>
            <p:cNvSpPr/>
            <p:nvPr/>
          </p:nvSpPr>
          <p:spPr>
            <a:xfrm>
              <a:off x="2577975" y="2856900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98" y="1"/>
                  </a:moveTo>
                  <a:lnTo>
                    <a:pt x="0" y="276"/>
                  </a:lnTo>
                  <a:lnTo>
                    <a:pt x="298" y="574"/>
                  </a:lnTo>
                  <a:lnTo>
                    <a:pt x="573" y="276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3"/>
            <p:cNvSpPr/>
            <p:nvPr/>
          </p:nvSpPr>
          <p:spPr>
            <a:xfrm>
              <a:off x="2857475" y="2599150"/>
              <a:ext cx="14350" cy="6900"/>
            </a:xfrm>
            <a:custGeom>
              <a:avLst/>
              <a:gdLst/>
              <a:ahLst/>
              <a:cxnLst/>
              <a:rect l="l" t="t" r="r" b="b"/>
              <a:pathLst>
                <a:path w="574" h="276" extrusionOk="0">
                  <a:moveTo>
                    <a:pt x="1" y="1"/>
                  </a:moveTo>
                  <a:lnTo>
                    <a:pt x="276" y="276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2" name="Google Shape;5852;p33"/>
          <p:cNvSpPr txBox="1">
            <a:spLocks noGrp="1"/>
          </p:cNvSpPr>
          <p:nvPr>
            <p:ph type="sldNum" idx="12"/>
          </p:nvPr>
        </p:nvSpPr>
        <p:spPr>
          <a:xfrm>
            <a:off x="8626771" y="483958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7A08951C-92D7-4F20-B397-5021F6EB5010}"/>
                  </a:ext>
                </a:extLst>
              </p:cNvPr>
              <p:cNvSpPr txBox="1"/>
              <p:nvPr/>
            </p:nvSpPr>
            <p:spPr>
              <a:xfrm>
                <a:off x="974169" y="1820575"/>
                <a:ext cx="2032799" cy="782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s-E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7A08951C-92D7-4F20-B397-5021F6EB5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69" y="1820575"/>
                <a:ext cx="2032799" cy="782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03CC88B9-3043-4B75-9873-B9B1BEE0C8E9}"/>
                  </a:ext>
                </a:extLst>
              </p:cNvPr>
              <p:cNvSpPr txBox="1"/>
              <p:nvPr/>
            </p:nvSpPr>
            <p:spPr>
              <a:xfrm>
                <a:off x="3409032" y="1820576"/>
                <a:ext cx="2193614" cy="78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CO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03CC88B9-3043-4B75-9873-B9B1BEE0C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032" y="1820576"/>
                <a:ext cx="2193614" cy="7825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68351D0A-32C0-47A5-B766-3D34D9919DD7}"/>
                  </a:ext>
                </a:extLst>
              </p:cNvPr>
              <p:cNvSpPr txBox="1"/>
              <p:nvPr/>
            </p:nvSpPr>
            <p:spPr>
              <a:xfrm>
                <a:off x="5991651" y="1916957"/>
                <a:ext cx="2175980" cy="78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CO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68351D0A-32C0-47A5-B766-3D34D991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651" y="1916957"/>
                <a:ext cx="2175980" cy="7825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1C8B6472-9322-47B6-8B85-9A13CD442C9D}"/>
                  </a:ext>
                </a:extLst>
              </p:cNvPr>
              <p:cNvSpPr txBox="1"/>
              <p:nvPr/>
            </p:nvSpPr>
            <p:spPr>
              <a:xfrm>
                <a:off x="974168" y="3071522"/>
                <a:ext cx="2032801" cy="78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s-CO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1C8B6472-9322-47B6-8B85-9A13CD442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68" y="3071522"/>
                <a:ext cx="2032801" cy="7825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CFDBD220-D26B-4944-AC6D-E3345A968C2B}"/>
                  </a:ext>
                </a:extLst>
              </p:cNvPr>
              <p:cNvSpPr txBox="1"/>
              <p:nvPr/>
            </p:nvSpPr>
            <p:spPr>
              <a:xfrm>
                <a:off x="3409032" y="3071522"/>
                <a:ext cx="2053639" cy="78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s-CO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CFDBD220-D26B-4944-AC6D-E3345A96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032" y="3071522"/>
                <a:ext cx="2053639" cy="7825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D38E498B-24D8-4D4E-9727-C7C26A88302A}"/>
                  </a:ext>
                </a:extLst>
              </p:cNvPr>
              <p:cNvSpPr txBox="1"/>
              <p:nvPr/>
            </p:nvSpPr>
            <p:spPr>
              <a:xfrm>
                <a:off x="6015295" y="3059228"/>
                <a:ext cx="2053639" cy="78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s-CO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  <m:r>
                                      <a:rPr lang="es-CO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s-CO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s-CO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D38E498B-24D8-4D4E-9727-C7C26A883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295" y="3059228"/>
                <a:ext cx="2053639" cy="7825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5820;p33">
            <a:extLst>
              <a:ext uri="{FF2B5EF4-FFF2-40B4-BE49-F238E27FC236}">
                <a16:creationId xmlns:a16="http://schemas.microsoft.com/office/drawing/2014/main" id="{DFAA1B56-C183-5452-FA25-283796FC43FB}"/>
              </a:ext>
            </a:extLst>
          </p:cNvPr>
          <p:cNvSpPr txBox="1">
            <a:spLocks/>
          </p:cNvSpPr>
          <p:nvPr/>
        </p:nvSpPr>
        <p:spPr>
          <a:xfrm>
            <a:off x="576951" y="505333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s-CO" sz="3600" b="1">
                <a:solidFill>
                  <a:srgbClr val="FF7C80"/>
                </a:solidFill>
              </a:rPr>
              <a:t>SISTEMA MATRICIAL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F63682-320E-4D27-899A-376C6BC140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8</a:t>
            </a:fld>
            <a:endParaRPr lang="es-419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8327F3-7A1F-4B4B-9C79-FBEFE56214B4}"/>
              </a:ext>
            </a:extLst>
          </p:cNvPr>
          <p:cNvSpPr txBox="1"/>
          <p:nvPr/>
        </p:nvSpPr>
        <p:spPr>
          <a:xfrm>
            <a:off x="2174834" y="1048694"/>
            <a:ext cx="512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>
                <a:solidFill>
                  <a:schemeClr val="tx1"/>
                </a:solidFill>
                <a:latin typeface="Dosis" pitchFamily="2" charset="0"/>
              </a:rPr>
              <a:t>MATRICES DE TRASLACIÓN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BBECC72-AC60-4965-AAD2-E851A999FCAF}"/>
                  </a:ext>
                </a:extLst>
              </p:cNvPr>
              <p:cNvSpPr txBox="1"/>
              <p:nvPr/>
            </p:nvSpPr>
            <p:spPr>
              <a:xfrm>
                <a:off x="1526816" y="1764059"/>
                <a:ext cx="1974916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s-CO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BBECC72-AC60-4965-AAD2-E851A999F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16" y="1764059"/>
                <a:ext cx="1974916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2FD1D07-61BE-4464-8D87-6FF837489F8B}"/>
                  </a:ext>
                </a:extLst>
              </p:cNvPr>
              <p:cNvSpPr txBox="1"/>
              <p:nvPr/>
            </p:nvSpPr>
            <p:spPr>
              <a:xfrm>
                <a:off x="1526816" y="3365193"/>
                <a:ext cx="1709412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𝟓𝟒</m:t>
                          </m:r>
                        </m:sub>
                      </m:sSub>
                      <m:r>
                        <a:rPr lang="es-CO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2FD1D07-61BE-4464-8D87-6FF837489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16" y="3365193"/>
                <a:ext cx="1709412" cy="88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8084BCD-66A0-43C7-A1C8-1343ABE48BFF}"/>
                  </a:ext>
                </a:extLst>
              </p:cNvPr>
              <p:cNvSpPr txBox="1"/>
              <p:nvPr/>
            </p:nvSpPr>
            <p:spPr>
              <a:xfrm>
                <a:off x="3671855" y="1764058"/>
                <a:ext cx="1709412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𝟑𝟐</m:t>
                          </m:r>
                        </m:sub>
                      </m:sSub>
                      <m:r>
                        <a:rPr lang="es-CO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𝑩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𝑩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8084BCD-66A0-43C7-A1C8-1343ABE48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855" y="1764058"/>
                <a:ext cx="1709412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2435E94-351F-4DA5-A8BC-F41068EDDE00}"/>
                  </a:ext>
                </a:extLst>
              </p:cNvPr>
              <p:cNvSpPr txBox="1"/>
              <p:nvPr/>
            </p:nvSpPr>
            <p:spPr>
              <a:xfrm>
                <a:off x="5588296" y="1764057"/>
                <a:ext cx="1709412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𝟒𝟑</m:t>
                          </m:r>
                        </m:sub>
                      </m:sSub>
                      <m:r>
                        <a:rPr lang="es-CO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2435E94-351F-4DA5-A8BC-F41068EDD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296" y="1764057"/>
                <a:ext cx="1709412" cy="8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9E8C8F2-1305-40D2-B648-234A380FB395}"/>
                  </a:ext>
                </a:extLst>
              </p:cNvPr>
              <p:cNvSpPr txBox="1"/>
              <p:nvPr/>
            </p:nvSpPr>
            <p:spPr>
              <a:xfrm>
                <a:off x="3614102" y="3366648"/>
                <a:ext cx="1709412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𝟔𝟓</m:t>
                          </m:r>
                        </m:sub>
                      </m:sSub>
                      <m:r>
                        <a:rPr lang="es-CO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9E8C8F2-1305-40D2-B648-234A380FB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102" y="3366648"/>
                <a:ext cx="1709412" cy="8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DE779AA-34FC-420A-8824-AC710D9E0B8B}"/>
                  </a:ext>
                </a:extLst>
              </p:cNvPr>
              <p:cNvSpPr txBox="1"/>
              <p:nvPr/>
            </p:nvSpPr>
            <p:spPr>
              <a:xfrm>
                <a:off x="5530543" y="3365193"/>
                <a:ext cx="1709412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𝟕𝟔</m:t>
                          </m:r>
                        </m:sub>
                      </m:sSub>
                      <m:r>
                        <a:rPr lang="es-CO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s-CO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1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DE779AA-34FC-420A-8824-AC710D9E0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43" y="3365193"/>
                <a:ext cx="1709412" cy="88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5814;p33">
            <a:extLst>
              <a:ext uri="{FF2B5EF4-FFF2-40B4-BE49-F238E27FC236}">
                <a16:creationId xmlns:a16="http://schemas.microsoft.com/office/drawing/2014/main" id="{A841F5EA-42AB-4C3C-863C-623024044EB3}"/>
              </a:ext>
            </a:extLst>
          </p:cNvPr>
          <p:cNvGrpSpPr/>
          <p:nvPr/>
        </p:nvGrpSpPr>
        <p:grpSpPr>
          <a:xfrm flipH="1">
            <a:off x="7347673" y="259439"/>
            <a:ext cx="1172743" cy="1086848"/>
            <a:chOff x="637025" y="1546150"/>
            <a:chExt cx="721200" cy="721200"/>
          </a:xfrm>
        </p:grpSpPr>
        <p:grpSp>
          <p:nvGrpSpPr>
            <p:cNvPr id="13" name="Google Shape;5815;p33">
              <a:extLst>
                <a:ext uri="{FF2B5EF4-FFF2-40B4-BE49-F238E27FC236}">
                  <a16:creationId xmlns:a16="http://schemas.microsoft.com/office/drawing/2014/main" id="{0235AFE2-F79A-49AC-9CBF-4A6EAADBEE99}"/>
                </a:ext>
              </a:extLst>
            </p:cNvPr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16" name="Google Shape;5816;p33">
                <a:extLst>
                  <a:ext uri="{FF2B5EF4-FFF2-40B4-BE49-F238E27FC236}">
                    <a16:creationId xmlns:a16="http://schemas.microsoft.com/office/drawing/2014/main" id="{34007B48-591A-48EB-A69C-85BDBE96A5EE}"/>
                  </a:ext>
                </a:extLst>
              </p:cNvPr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817;p33">
                <a:extLst>
                  <a:ext uri="{FF2B5EF4-FFF2-40B4-BE49-F238E27FC236}">
                    <a16:creationId xmlns:a16="http://schemas.microsoft.com/office/drawing/2014/main" id="{8E93D0BD-1F86-4861-BC9F-99C6A1FA5107}"/>
                  </a:ext>
                </a:extLst>
              </p:cNvPr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5818;p33">
              <a:extLst>
                <a:ext uri="{FF2B5EF4-FFF2-40B4-BE49-F238E27FC236}">
                  <a16:creationId xmlns:a16="http://schemas.microsoft.com/office/drawing/2014/main" id="{943055A5-566F-4563-99ED-E2BE66E84786}"/>
                </a:ext>
              </a:extLst>
            </p:cNvPr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19;p33">
              <a:extLst>
                <a:ext uri="{FF2B5EF4-FFF2-40B4-BE49-F238E27FC236}">
                  <a16:creationId xmlns:a16="http://schemas.microsoft.com/office/drawing/2014/main" id="{63FAA379-06DC-4FCF-BB30-4E8C00EE8CDF}"/>
                </a:ext>
              </a:extLst>
            </p:cNvPr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822;p33">
            <a:extLst>
              <a:ext uri="{FF2B5EF4-FFF2-40B4-BE49-F238E27FC236}">
                <a16:creationId xmlns:a16="http://schemas.microsoft.com/office/drawing/2014/main" id="{8DE1D7BA-62A5-4B71-BEA5-F8BD484C2D43}"/>
              </a:ext>
            </a:extLst>
          </p:cNvPr>
          <p:cNvGrpSpPr/>
          <p:nvPr/>
        </p:nvGrpSpPr>
        <p:grpSpPr>
          <a:xfrm>
            <a:off x="7529339" y="397266"/>
            <a:ext cx="809408" cy="811229"/>
            <a:chOff x="2542450" y="2548750"/>
            <a:chExt cx="443925" cy="443925"/>
          </a:xfrm>
        </p:grpSpPr>
        <p:sp>
          <p:nvSpPr>
            <p:cNvPr id="19" name="Google Shape;5823;p33">
              <a:extLst>
                <a:ext uri="{FF2B5EF4-FFF2-40B4-BE49-F238E27FC236}">
                  <a16:creationId xmlns:a16="http://schemas.microsoft.com/office/drawing/2014/main" id="{BB861447-E4CA-462A-BFE3-E4F9830FE3D0}"/>
                </a:ext>
              </a:extLst>
            </p:cNvPr>
            <p:cNvSpPr/>
            <p:nvPr/>
          </p:nvSpPr>
          <p:spPr>
            <a:xfrm>
              <a:off x="2542450" y="2548750"/>
              <a:ext cx="443925" cy="443925"/>
            </a:xfrm>
            <a:custGeom>
              <a:avLst/>
              <a:gdLst/>
              <a:ahLst/>
              <a:cxnLst/>
              <a:rect l="l" t="t" r="r" b="b"/>
              <a:pathLst>
                <a:path w="17757" h="17757" extrusionOk="0">
                  <a:moveTo>
                    <a:pt x="8867" y="1"/>
                  </a:moveTo>
                  <a:cubicBezTo>
                    <a:pt x="4010" y="1"/>
                    <a:pt x="1" y="4010"/>
                    <a:pt x="1" y="8890"/>
                  </a:cubicBezTo>
                  <a:cubicBezTo>
                    <a:pt x="1" y="13175"/>
                    <a:pt x="3139" y="16611"/>
                    <a:pt x="7149" y="17482"/>
                  </a:cubicBezTo>
                  <a:cubicBezTo>
                    <a:pt x="7447" y="17757"/>
                    <a:pt x="8020" y="17757"/>
                    <a:pt x="8295" y="17757"/>
                  </a:cubicBezTo>
                  <a:lnTo>
                    <a:pt x="8867" y="17757"/>
                  </a:lnTo>
                  <a:cubicBezTo>
                    <a:pt x="10311" y="17757"/>
                    <a:pt x="11731" y="17482"/>
                    <a:pt x="12877" y="16909"/>
                  </a:cubicBezTo>
                  <a:cubicBezTo>
                    <a:pt x="13450" y="16611"/>
                    <a:pt x="13747" y="16336"/>
                    <a:pt x="14022" y="16039"/>
                  </a:cubicBezTo>
                  <a:cubicBezTo>
                    <a:pt x="16313" y="14618"/>
                    <a:pt x="17757" y="11754"/>
                    <a:pt x="17757" y="8890"/>
                  </a:cubicBezTo>
                  <a:cubicBezTo>
                    <a:pt x="17757" y="7745"/>
                    <a:pt x="17757" y="6599"/>
                    <a:pt x="17184" y="5729"/>
                  </a:cubicBezTo>
                  <a:cubicBezTo>
                    <a:pt x="17184" y="5156"/>
                    <a:pt x="16886" y="4583"/>
                    <a:pt x="16611" y="4308"/>
                  </a:cubicBezTo>
                  <a:cubicBezTo>
                    <a:pt x="16039" y="3437"/>
                    <a:pt x="15168" y="2590"/>
                    <a:pt x="14595" y="2017"/>
                  </a:cubicBezTo>
                  <a:cubicBezTo>
                    <a:pt x="12877" y="574"/>
                    <a:pt x="11158" y="1"/>
                    <a:pt x="8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24;p33">
              <a:extLst>
                <a:ext uri="{FF2B5EF4-FFF2-40B4-BE49-F238E27FC236}">
                  <a16:creationId xmlns:a16="http://schemas.microsoft.com/office/drawing/2014/main" id="{4EF96E50-9CED-46BE-95A5-48EFC9E6EA01}"/>
                </a:ext>
              </a:extLst>
            </p:cNvPr>
            <p:cNvSpPr/>
            <p:nvPr/>
          </p:nvSpPr>
          <p:spPr>
            <a:xfrm>
              <a:off x="2706850" y="2548750"/>
              <a:ext cx="93375" cy="93400"/>
            </a:xfrm>
            <a:custGeom>
              <a:avLst/>
              <a:gdLst/>
              <a:ahLst/>
              <a:cxnLst/>
              <a:rect l="l" t="t" r="r" b="b"/>
              <a:pathLst>
                <a:path w="3735" h="3736" extrusionOk="0">
                  <a:moveTo>
                    <a:pt x="2016" y="1"/>
                  </a:moveTo>
                  <a:lnTo>
                    <a:pt x="1719" y="1719"/>
                  </a:lnTo>
                  <a:lnTo>
                    <a:pt x="0" y="2017"/>
                  </a:lnTo>
                  <a:lnTo>
                    <a:pt x="1719" y="2292"/>
                  </a:lnTo>
                  <a:lnTo>
                    <a:pt x="2016" y="3735"/>
                  </a:lnTo>
                  <a:lnTo>
                    <a:pt x="2016" y="2292"/>
                  </a:lnTo>
                  <a:lnTo>
                    <a:pt x="3735" y="2017"/>
                  </a:lnTo>
                  <a:lnTo>
                    <a:pt x="2016" y="171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25;p33">
              <a:extLst>
                <a:ext uri="{FF2B5EF4-FFF2-40B4-BE49-F238E27FC236}">
                  <a16:creationId xmlns:a16="http://schemas.microsoft.com/office/drawing/2014/main" id="{67661860-FC71-4145-BBB5-F4078D9850BB}"/>
                </a:ext>
              </a:extLst>
            </p:cNvPr>
            <p:cNvSpPr/>
            <p:nvPr/>
          </p:nvSpPr>
          <p:spPr>
            <a:xfrm>
              <a:off x="2721150" y="2763550"/>
              <a:ext cx="171875" cy="229125"/>
            </a:xfrm>
            <a:custGeom>
              <a:avLst/>
              <a:gdLst/>
              <a:ahLst/>
              <a:cxnLst/>
              <a:rect l="l" t="t" r="r" b="b"/>
              <a:pathLst>
                <a:path w="6875" h="9165" extrusionOk="0">
                  <a:moveTo>
                    <a:pt x="1719" y="0"/>
                  </a:moveTo>
                  <a:lnTo>
                    <a:pt x="1719" y="298"/>
                  </a:lnTo>
                  <a:lnTo>
                    <a:pt x="1719" y="871"/>
                  </a:lnTo>
                  <a:lnTo>
                    <a:pt x="1" y="8890"/>
                  </a:lnTo>
                  <a:cubicBezTo>
                    <a:pt x="299" y="9165"/>
                    <a:pt x="872" y="9165"/>
                    <a:pt x="1147" y="9165"/>
                  </a:cubicBezTo>
                  <a:lnTo>
                    <a:pt x="2017" y="5453"/>
                  </a:lnTo>
                  <a:lnTo>
                    <a:pt x="5156" y="5453"/>
                  </a:lnTo>
                  <a:lnTo>
                    <a:pt x="5729" y="8317"/>
                  </a:lnTo>
                  <a:cubicBezTo>
                    <a:pt x="6302" y="8019"/>
                    <a:pt x="6599" y="7744"/>
                    <a:pt x="6874" y="7447"/>
                  </a:cubicBezTo>
                  <a:lnTo>
                    <a:pt x="5454" y="871"/>
                  </a:lnTo>
                  <a:lnTo>
                    <a:pt x="5454" y="0"/>
                  </a:lnTo>
                  <a:lnTo>
                    <a:pt x="5156" y="0"/>
                  </a:lnTo>
                  <a:lnTo>
                    <a:pt x="4583" y="298"/>
                  </a:lnTo>
                  <a:lnTo>
                    <a:pt x="4010" y="298"/>
                  </a:lnTo>
                  <a:lnTo>
                    <a:pt x="4308" y="871"/>
                  </a:lnTo>
                  <a:lnTo>
                    <a:pt x="4308" y="1146"/>
                  </a:lnTo>
                  <a:lnTo>
                    <a:pt x="4308" y="2017"/>
                  </a:lnTo>
                  <a:lnTo>
                    <a:pt x="4881" y="4010"/>
                  </a:lnTo>
                  <a:lnTo>
                    <a:pt x="2292" y="4010"/>
                  </a:lnTo>
                  <a:lnTo>
                    <a:pt x="2865" y="2017"/>
                  </a:lnTo>
                  <a:lnTo>
                    <a:pt x="2865" y="1146"/>
                  </a:lnTo>
                  <a:lnTo>
                    <a:pt x="2865" y="871"/>
                  </a:lnTo>
                  <a:lnTo>
                    <a:pt x="3163" y="298"/>
                  </a:lnTo>
                  <a:lnTo>
                    <a:pt x="2590" y="29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26;p33">
              <a:extLst>
                <a:ext uri="{FF2B5EF4-FFF2-40B4-BE49-F238E27FC236}">
                  <a16:creationId xmlns:a16="http://schemas.microsoft.com/office/drawing/2014/main" id="{BFE56B92-D668-4C63-9BA1-A0296F27B31B}"/>
                </a:ext>
              </a:extLst>
            </p:cNvPr>
            <p:cNvSpPr/>
            <p:nvPr/>
          </p:nvSpPr>
          <p:spPr>
            <a:xfrm>
              <a:off x="2907325" y="2594575"/>
              <a:ext cx="79050" cy="119175"/>
            </a:xfrm>
            <a:custGeom>
              <a:avLst/>
              <a:gdLst/>
              <a:ahLst/>
              <a:cxnLst/>
              <a:rect l="l" t="t" r="r" b="b"/>
              <a:pathLst>
                <a:path w="3162" h="4767" extrusionOk="0">
                  <a:moveTo>
                    <a:pt x="608" y="0"/>
                  </a:moveTo>
                  <a:cubicBezTo>
                    <a:pt x="398" y="0"/>
                    <a:pt x="192" y="57"/>
                    <a:pt x="0" y="184"/>
                  </a:cubicBezTo>
                  <a:lnTo>
                    <a:pt x="1718" y="4766"/>
                  </a:lnTo>
                  <a:cubicBezTo>
                    <a:pt x="2864" y="4468"/>
                    <a:pt x="3162" y="3048"/>
                    <a:pt x="2589" y="1604"/>
                  </a:cubicBezTo>
                  <a:cubicBezTo>
                    <a:pt x="2143" y="712"/>
                    <a:pt x="1349" y="0"/>
                    <a:pt x="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27;p33">
              <a:extLst>
                <a:ext uri="{FF2B5EF4-FFF2-40B4-BE49-F238E27FC236}">
                  <a16:creationId xmlns:a16="http://schemas.microsoft.com/office/drawing/2014/main" id="{4B471989-74E4-4D4D-9EF1-D8BB14CC5E59}"/>
                </a:ext>
              </a:extLst>
            </p:cNvPr>
            <p:cNvSpPr/>
            <p:nvPr/>
          </p:nvSpPr>
          <p:spPr>
            <a:xfrm>
              <a:off x="2864350" y="2584850"/>
              <a:ext cx="114600" cy="143200"/>
            </a:xfrm>
            <a:custGeom>
              <a:avLst/>
              <a:gdLst/>
              <a:ahLst/>
              <a:cxnLst/>
              <a:rect l="l" t="t" r="r" b="b"/>
              <a:pathLst>
                <a:path w="4584" h="5728" extrusionOk="0">
                  <a:moveTo>
                    <a:pt x="2590" y="0"/>
                  </a:moveTo>
                  <a:lnTo>
                    <a:pt x="1719" y="573"/>
                  </a:lnTo>
                  <a:lnTo>
                    <a:pt x="1" y="1146"/>
                  </a:lnTo>
                  <a:lnTo>
                    <a:pt x="299" y="1719"/>
                  </a:lnTo>
                  <a:lnTo>
                    <a:pt x="1719" y="5155"/>
                  </a:lnTo>
                  <a:lnTo>
                    <a:pt x="2017" y="5728"/>
                  </a:lnTo>
                  <a:lnTo>
                    <a:pt x="3437" y="5155"/>
                  </a:lnTo>
                  <a:lnTo>
                    <a:pt x="4583" y="4857"/>
                  </a:lnTo>
                  <a:lnTo>
                    <a:pt x="4308" y="4285"/>
                  </a:lnTo>
                  <a:lnTo>
                    <a:pt x="4308" y="4010"/>
                  </a:lnTo>
                  <a:lnTo>
                    <a:pt x="2865" y="848"/>
                  </a:lnTo>
                  <a:lnTo>
                    <a:pt x="2590" y="57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28;p33">
              <a:extLst>
                <a:ext uri="{FF2B5EF4-FFF2-40B4-BE49-F238E27FC236}">
                  <a16:creationId xmlns:a16="http://schemas.microsoft.com/office/drawing/2014/main" id="{DBB0BB2B-D9DA-47E5-86A4-0E06E4D3825F}"/>
                </a:ext>
              </a:extLst>
            </p:cNvPr>
            <p:cNvSpPr/>
            <p:nvPr/>
          </p:nvSpPr>
          <p:spPr>
            <a:xfrm>
              <a:off x="2642700" y="2627800"/>
              <a:ext cx="264650" cy="178725"/>
            </a:xfrm>
            <a:custGeom>
              <a:avLst/>
              <a:gdLst/>
              <a:ahLst/>
              <a:cxnLst/>
              <a:rect l="l" t="t" r="r" b="b"/>
              <a:pathLst>
                <a:path w="10586" h="7149" extrusionOk="0">
                  <a:moveTo>
                    <a:pt x="9165" y="1"/>
                  </a:moveTo>
                  <a:lnTo>
                    <a:pt x="9165" y="275"/>
                  </a:lnTo>
                  <a:lnTo>
                    <a:pt x="0" y="4010"/>
                  </a:lnTo>
                  <a:lnTo>
                    <a:pt x="0" y="4285"/>
                  </a:lnTo>
                  <a:lnTo>
                    <a:pt x="275" y="4583"/>
                  </a:lnTo>
                  <a:lnTo>
                    <a:pt x="1146" y="6576"/>
                  </a:lnTo>
                  <a:lnTo>
                    <a:pt x="1421" y="7149"/>
                  </a:lnTo>
                  <a:lnTo>
                    <a:pt x="4857" y="5728"/>
                  </a:lnTo>
                  <a:lnTo>
                    <a:pt x="5155" y="5728"/>
                  </a:lnTo>
                  <a:lnTo>
                    <a:pt x="5155" y="5430"/>
                  </a:lnTo>
                  <a:lnTo>
                    <a:pt x="4857" y="5430"/>
                  </a:lnTo>
                  <a:lnTo>
                    <a:pt x="4857" y="5156"/>
                  </a:lnTo>
                  <a:lnTo>
                    <a:pt x="4857" y="4858"/>
                  </a:lnTo>
                  <a:cubicBezTo>
                    <a:pt x="4857" y="4583"/>
                    <a:pt x="4857" y="4583"/>
                    <a:pt x="5155" y="4285"/>
                  </a:cubicBezTo>
                  <a:cubicBezTo>
                    <a:pt x="5353" y="3674"/>
                    <a:pt x="6003" y="3206"/>
                    <a:pt x="6676" y="3206"/>
                  </a:cubicBezTo>
                  <a:cubicBezTo>
                    <a:pt x="6938" y="3206"/>
                    <a:pt x="7203" y="3277"/>
                    <a:pt x="7446" y="3437"/>
                  </a:cubicBezTo>
                  <a:cubicBezTo>
                    <a:pt x="7446" y="3437"/>
                    <a:pt x="7721" y="3437"/>
                    <a:pt x="8019" y="3712"/>
                  </a:cubicBezTo>
                  <a:cubicBezTo>
                    <a:pt x="8019" y="3712"/>
                    <a:pt x="8294" y="4010"/>
                    <a:pt x="8294" y="4285"/>
                  </a:cubicBezTo>
                  <a:lnTo>
                    <a:pt x="10012" y="3712"/>
                  </a:lnTo>
                  <a:lnTo>
                    <a:pt x="10585" y="3437"/>
                  </a:lnTo>
                  <a:lnTo>
                    <a:pt x="10012" y="2567"/>
                  </a:lnTo>
                  <a:lnTo>
                    <a:pt x="9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29;p33">
              <a:extLst>
                <a:ext uri="{FF2B5EF4-FFF2-40B4-BE49-F238E27FC236}">
                  <a16:creationId xmlns:a16="http://schemas.microsoft.com/office/drawing/2014/main" id="{6EF5D35E-96CA-4D6C-816A-CB7D615F3C97}"/>
                </a:ext>
              </a:extLst>
            </p:cNvPr>
            <p:cNvSpPr/>
            <p:nvPr/>
          </p:nvSpPr>
          <p:spPr>
            <a:xfrm>
              <a:off x="2764125" y="2763550"/>
              <a:ext cx="93375" cy="50425"/>
            </a:xfrm>
            <a:custGeom>
              <a:avLst/>
              <a:gdLst/>
              <a:ahLst/>
              <a:cxnLst/>
              <a:rect l="l" t="t" r="r" b="b"/>
              <a:pathLst>
                <a:path w="3735" h="2017" extrusionOk="0">
                  <a:moveTo>
                    <a:pt x="0" y="0"/>
                  </a:moveTo>
                  <a:lnTo>
                    <a:pt x="0" y="298"/>
                  </a:lnTo>
                  <a:lnTo>
                    <a:pt x="0" y="871"/>
                  </a:lnTo>
                  <a:cubicBezTo>
                    <a:pt x="298" y="1444"/>
                    <a:pt x="573" y="1719"/>
                    <a:pt x="1146" y="2017"/>
                  </a:cubicBezTo>
                  <a:lnTo>
                    <a:pt x="1146" y="1146"/>
                  </a:lnTo>
                  <a:lnTo>
                    <a:pt x="1146" y="871"/>
                  </a:lnTo>
                  <a:cubicBezTo>
                    <a:pt x="1146" y="573"/>
                    <a:pt x="871" y="573"/>
                    <a:pt x="871" y="298"/>
                  </a:cubicBezTo>
                  <a:lnTo>
                    <a:pt x="298" y="0"/>
                  </a:lnTo>
                  <a:close/>
                  <a:moveTo>
                    <a:pt x="3437" y="0"/>
                  </a:moveTo>
                  <a:lnTo>
                    <a:pt x="2864" y="298"/>
                  </a:lnTo>
                  <a:cubicBezTo>
                    <a:pt x="2864" y="573"/>
                    <a:pt x="2589" y="573"/>
                    <a:pt x="2589" y="871"/>
                  </a:cubicBezTo>
                  <a:lnTo>
                    <a:pt x="2589" y="1146"/>
                  </a:lnTo>
                  <a:lnTo>
                    <a:pt x="2589" y="2017"/>
                  </a:lnTo>
                  <a:cubicBezTo>
                    <a:pt x="3162" y="1719"/>
                    <a:pt x="3437" y="1444"/>
                    <a:pt x="3735" y="871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30;p33">
              <a:extLst>
                <a:ext uri="{FF2B5EF4-FFF2-40B4-BE49-F238E27FC236}">
                  <a16:creationId xmlns:a16="http://schemas.microsoft.com/office/drawing/2014/main" id="{6AE9EDE2-B2D0-4F2E-9906-3380EEFFEF38}"/>
                </a:ext>
              </a:extLst>
            </p:cNvPr>
            <p:cNvSpPr/>
            <p:nvPr/>
          </p:nvSpPr>
          <p:spPr>
            <a:xfrm>
              <a:off x="2764125" y="2707950"/>
              <a:ext cx="93375" cy="89850"/>
            </a:xfrm>
            <a:custGeom>
              <a:avLst/>
              <a:gdLst/>
              <a:ahLst/>
              <a:cxnLst/>
              <a:rect l="l" t="t" r="r" b="b"/>
              <a:pathLst>
                <a:path w="3735" h="3594" extrusionOk="0">
                  <a:moveTo>
                    <a:pt x="1929" y="966"/>
                  </a:moveTo>
                  <a:cubicBezTo>
                    <a:pt x="2301" y="966"/>
                    <a:pt x="2589" y="1165"/>
                    <a:pt x="2589" y="1377"/>
                  </a:cubicBezTo>
                  <a:cubicBezTo>
                    <a:pt x="2864" y="1950"/>
                    <a:pt x="2589" y="2522"/>
                    <a:pt x="2291" y="2522"/>
                  </a:cubicBezTo>
                  <a:cubicBezTo>
                    <a:pt x="2125" y="2602"/>
                    <a:pt x="1959" y="2636"/>
                    <a:pt x="1806" y="2636"/>
                  </a:cubicBezTo>
                  <a:cubicBezTo>
                    <a:pt x="1434" y="2636"/>
                    <a:pt x="1146" y="2436"/>
                    <a:pt x="1146" y="2224"/>
                  </a:cubicBezTo>
                  <a:cubicBezTo>
                    <a:pt x="871" y="1652"/>
                    <a:pt x="1146" y="1079"/>
                    <a:pt x="1444" y="1079"/>
                  </a:cubicBezTo>
                  <a:cubicBezTo>
                    <a:pt x="1610" y="999"/>
                    <a:pt x="1776" y="966"/>
                    <a:pt x="1929" y="966"/>
                  </a:cubicBezTo>
                  <a:close/>
                  <a:moveTo>
                    <a:pt x="1819" y="0"/>
                  </a:moveTo>
                  <a:cubicBezTo>
                    <a:pt x="1146" y="0"/>
                    <a:pt x="496" y="468"/>
                    <a:pt x="298" y="1079"/>
                  </a:cubicBezTo>
                  <a:cubicBezTo>
                    <a:pt x="0" y="1377"/>
                    <a:pt x="0" y="1652"/>
                    <a:pt x="0" y="1652"/>
                  </a:cubicBezTo>
                  <a:lnTo>
                    <a:pt x="0" y="1950"/>
                  </a:lnTo>
                  <a:lnTo>
                    <a:pt x="0" y="2224"/>
                  </a:lnTo>
                  <a:lnTo>
                    <a:pt x="298" y="2224"/>
                  </a:lnTo>
                  <a:lnTo>
                    <a:pt x="298" y="2522"/>
                  </a:lnTo>
                  <a:cubicBezTo>
                    <a:pt x="298" y="2797"/>
                    <a:pt x="871" y="3370"/>
                    <a:pt x="1146" y="3370"/>
                  </a:cubicBezTo>
                  <a:cubicBezTo>
                    <a:pt x="1432" y="3519"/>
                    <a:pt x="1650" y="3593"/>
                    <a:pt x="1868" y="3593"/>
                  </a:cubicBezTo>
                  <a:cubicBezTo>
                    <a:pt x="2085" y="3593"/>
                    <a:pt x="2303" y="3519"/>
                    <a:pt x="2589" y="3370"/>
                  </a:cubicBezTo>
                  <a:cubicBezTo>
                    <a:pt x="2864" y="3370"/>
                    <a:pt x="3437" y="2797"/>
                    <a:pt x="3437" y="2522"/>
                  </a:cubicBezTo>
                  <a:lnTo>
                    <a:pt x="3437" y="2224"/>
                  </a:lnTo>
                  <a:cubicBezTo>
                    <a:pt x="3735" y="1950"/>
                    <a:pt x="3735" y="1377"/>
                    <a:pt x="3437" y="1079"/>
                  </a:cubicBezTo>
                  <a:cubicBezTo>
                    <a:pt x="3437" y="804"/>
                    <a:pt x="2864" y="231"/>
                    <a:pt x="2589" y="231"/>
                  </a:cubicBezTo>
                  <a:cubicBezTo>
                    <a:pt x="2346" y="71"/>
                    <a:pt x="2081" y="0"/>
                    <a:pt x="1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31;p33">
              <a:extLst>
                <a:ext uri="{FF2B5EF4-FFF2-40B4-BE49-F238E27FC236}">
                  <a16:creationId xmlns:a16="http://schemas.microsoft.com/office/drawing/2014/main" id="{1C3ECB41-8729-44E3-807F-5E7A2C81C064}"/>
                </a:ext>
              </a:extLst>
            </p:cNvPr>
            <p:cNvSpPr/>
            <p:nvPr/>
          </p:nvSpPr>
          <p:spPr>
            <a:xfrm>
              <a:off x="2785875" y="2732075"/>
              <a:ext cx="49875" cy="41775"/>
            </a:xfrm>
            <a:custGeom>
              <a:avLst/>
              <a:gdLst/>
              <a:ahLst/>
              <a:cxnLst/>
              <a:rect l="l" t="t" r="r" b="b"/>
              <a:pathLst>
                <a:path w="1995" h="1671" extrusionOk="0">
                  <a:moveTo>
                    <a:pt x="1059" y="1"/>
                  </a:moveTo>
                  <a:cubicBezTo>
                    <a:pt x="906" y="1"/>
                    <a:pt x="740" y="34"/>
                    <a:pt x="574" y="114"/>
                  </a:cubicBezTo>
                  <a:cubicBezTo>
                    <a:pt x="276" y="114"/>
                    <a:pt x="1" y="687"/>
                    <a:pt x="276" y="1259"/>
                  </a:cubicBezTo>
                  <a:cubicBezTo>
                    <a:pt x="276" y="1471"/>
                    <a:pt x="564" y="1671"/>
                    <a:pt x="936" y="1671"/>
                  </a:cubicBezTo>
                  <a:cubicBezTo>
                    <a:pt x="1089" y="1671"/>
                    <a:pt x="1255" y="1637"/>
                    <a:pt x="1421" y="1557"/>
                  </a:cubicBezTo>
                  <a:cubicBezTo>
                    <a:pt x="1719" y="1557"/>
                    <a:pt x="1994" y="985"/>
                    <a:pt x="1719" y="412"/>
                  </a:cubicBezTo>
                  <a:cubicBezTo>
                    <a:pt x="1719" y="200"/>
                    <a:pt x="1431" y="1"/>
                    <a:pt x="1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32;p33">
              <a:extLst>
                <a:ext uri="{FF2B5EF4-FFF2-40B4-BE49-F238E27FC236}">
                  <a16:creationId xmlns:a16="http://schemas.microsoft.com/office/drawing/2014/main" id="{E80825B9-E95B-40B7-84E1-7020D42489A2}"/>
                </a:ext>
              </a:extLst>
            </p:cNvPr>
            <p:cNvSpPr/>
            <p:nvPr/>
          </p:nvSpPr>
          <p:spPr>
            <a:xfrm>
              <a:off x="2807075" y="2732075"/>
              <a:ext cx="28675" cy="44100"/>
            </a:xfrm>
            <a:custGeom>
              <a:avLst/>
              <a:gdLst/>
              <a:ahLst/>
              <a:cxnLst/>
              <a:rect l="l" t="t" r="r" b="b"/>
              <a:pathLst>
                <a:path w="1147" h="1764" extrusionOk="0">
                  <a:moveTo>
                    <a:pt x="309" y="1"/>
                  </a:moveTo>
                  <a:cubicBezTo>
                    <a:pt x="197" y="1"/>
                    <a:pt x="87" y="34"/>
                    <a:pt x="1" y="114"/>
                  </a:cubicBezTo>
                  <a:cubicBezTo>
                    <a:pt x="1" y="114"/>
                    <a:pt x="299" y="114"/>
                    <a:pt x="573" y="412"/>
                  </a:cubicBezTo>
                  <a:cubicBezTo>
                    <a:pt x="573" y="985"/>
                    <a:pt x="299" y="1557"/>
                    <a:pt x="1" y="1557"/>
                  </a:cubicBezTo>
                  <a:cubicBezTo>
                    <a:pt x="1" y="1695"/>
                    <a:pt x="75" y="1764"/>
                    <a:pt x="184" y="1764"/>
                  </a:cubicBezTo>
                  <a:cubicBezTo>
                    <a:pt x="293" y="1764"/>
                    <a:pt x="436" y="1695"/>
                    <a:pt x="573" y="1557"/>
                  </a:cubicBezTo>
                  <a:cubicBezTo>
                    <a:pt x="871" y="1557"/>
                    <a:pt x="1146" y="985"/>
                    <a:pt x="871" y="412"/>
                  </a:cubicBezTo>
                  <a:cubicBezTo>
                    <a:pt x="871" y="200"/>
                    <a:pt x="583" y="1"/>
                    <a:pt x="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33;p33">
              <a:extLst>
                <a:ext uri="{FF2B5EF4-FFF2-40B4-BE49-F238E27FC236}">
                  <a16:creationId xmlns:a16="http://schemas.microsoft.com/office/drawing/2014/main" id="{43C8924B-2829-42E0-A512-FE90B4C8ECE0}"/>
                </a:ext>
              </a:extLst>
            </p:cNvPr>
            <p:cNvSpPr/>
            <p:nvPr/>
          </p:nvSpPr>
          <p:spPr>
            <a:xfrm>
              <a:off x="2585400" y="2742350"/>
              <a:ext cx="85950" cy="71625"/>
            </a:xfrm>
            <a:custGeom>
              <a:avLst/>
              <a:gdLst/>
              <a:ahLst/>
              <a:cxnLst/>
              <a:rect l="l" t="t" r="r" b="b"/>
              <a:pathLst>
                <a:path w="3438" h="2865" extrusionOk="0">
                  <a:moveTo>
                    <a:pt x="2567" y="1"/>
                  </a:moveTo>
                  <a:lnTo>
                    <a:pt x="1" y="1146"/>
                  </a:lnTo>
                  <a:lnTo>
                    <a:pt x="849" y="2865"/>
                  </a:lnTo>
                  <a:lnTo>
                    <a:pt x="3438" y="1994"/>
                  </a:lnTo>
                  <a:lnTo>
                    <a:pt x="3140" y="171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34;p33">
              <a:extLst>
                <a:ext uri="{FF2B5EF4-FFF2-40B4-BE49-F238E27FC236}">
                  <a16:creationId xmlns:a16="http://schemas.microsoft.com/office/drawing/2014/main" id="{941551EE-A024-44EF-ADE5-38DD74185C61}"/>
                </a:ext>
              </a:extLst>
            </p:cNvPr>
            <p:cNvSpPr/>
            <p:nvPr/>
          </p:nvSpPr>
          <p:spPr>
            <a:xfrm>
              <a:off x="2563650" y="2756675"/>
              <a:ext cx="42975" cy="78500"/>
            </a:xfrm>
            <a:custGeom>
              <a:avLst/>
              <a:gdLst/>
              <a:ahLst/>
              <a:cxnLst/>
              <a:rect l="l" t="t" r="r" b="b"/>
              <a:pathLst>
                <a:path w="1719" h="3140" extrusionOk="0">
                  <a:moveTo>
                    <a:pt x="573" y="1"/>
                  </a:moveTo>
                  <a:lnTo>
                    <a:pt x="0" y="573"/>
                  </a:lnTo>
                  <a:lnTo>
                    <a:pt x="1146" y="3139"/>
                  </a:lnTo>
                  <a:lnTo>
                    <a:pt x="1719" y="2864"/>
                  </a:lnTo>
                  <a:lnTo>
                    <a:pt x="1719" y="2292"/>
                  </a:lnTo>
                  <a:lnTo>
                    <a:pt x="871" y="573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35;p33">
              <a:extLst>
                <a:ext uri="{FF2B5EF4-FFF2-40B4-BE49-F238E27FC236}">
                  <a16:creationId xmlns:a16="http://schemas.microsoft.com/office/drawing/2014/main" id="{D1423C1B-D3DA-42E1-BAC4-BAC490A5EF49}"/>
                </a:ext>
              </a:extLst>
            </p:cNvPr>
            <p:cNvSpPr/>
            <p:nvPr/>
          </p:nvSpPr>
          <p:spPr>
            <a:xfrm>
              <a:off x="2577975" y="2806500"/>
              <a:ext cx="28650" cy="28675"/>
            </a:xfrm>
            <a:custGeom>
              <a:avLst/>
              <a:gdLst/>
              <a:ahLst/>
              <a:cxnLst/>
              <a:rect l="l" t="t" r="r" b="b"/>
              <a:pathLst>
                <a:path w="1146" h="1147" extrusionOk="0">
                  <a:moveTo>
                    <a:pt x="871" y="1"/>
                  </a:moveTo>
                  <a:lnTo>
                    <a:pt x="0" y="299"/>
                  </a:lnTo>
                  <a:lnTo>
                    <a:pt x="573" y="1146"/>
                  </a:lnTo>
                  <a:lnTo>
                    <a:pt x="1146" y="871"/>
                  </a:lnTo>
                  <a:lnTo>
                    <a:pt x="1146" y="574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36;p33">
              <a:extLst>
                <a:ext uri="{FF2B5EF4-FFF2-40B4-BE49-F238E27FC236}">
                  <a16:creationId xmlns:a16="http://schemas.microsoft.com/office/drawing/2014/main" id="{718E12EB-28D1-4AE9-9D9C-2F04BA3DE296}"/>
                </a:ext>
              </a:extLst>
            </p:cNvPr>
            <p:cNvSpPr/>
            <p:nvPr/>
          </p:nvSpPr>
          <p:spPr>
            <a:xfrm>
              <a:off x="2864350" y="2613475"/>
              <a:ext cx="85950" cy="114575"/>
            </a:xfrm>
            <a:custGeom>
              <a:avLst/>
              <a:gdLst/>
              <a:ahLst/>
              <a:cxnLst/>
              <a:rect l="l" t="t" r="r" b="b"/>
              <a:pathLst>
                <a:path w="3438" h="4583" extrusionOk="0">
                  <a:moveTo>
                    <a:pt x="1" y="1"/>
                  </a:moveTo>
                  <a:lnTo>
                    <a:pt x="299" y="574"/>
                  </a:lnTo>
                  <a:lnTo>
                    <a:pt x="1719" y="4010"/>
                  </a:lnTo>
                  <a:lnTo>
                    <a:pt x="2017" y="4583"/>
                  </a:lnTo>
                  <a:lnTo>
                    <a:pt x="3437" y="4010"/>
                  </a:lnTo>
                  <a:cubicBezTo>
                    <a:pt x="2017" y="3712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37;p33">
              <a:extLst>
                <a:ext uri="{FF2B5EF4-FFF2-40B4-BE49-F238E27FC236}">
                  <a16:creationId xmlns:a16="http://schemas.microsoft.com/office/drawing/2014/main" id="{A7266010-60D8-4B06-8722-FE2A7EC035D0}"/>
                </a:ext>
              </a:extLst>
            </p:cNvPr>
            <p:cNvSpPr/>
            <p:nvPr/>
          </p:nvSpPr>
          <p:spPr>
            <a:xfrm>
              <a:off x="2642700" y="2734900"/>
              <a:ext cx="128900" cy="71625"/>
            </a:xfrm>
            <a:custGeom>
              <a:avLst/>
              <a:gdLst/>
              <a:ahLst/>
              <a:cxnLst/>
              <a:rect l="l" t="t" r="r" b="b"/>
              <a:pathLst>
                <a:path w="5156" h="2865" extrusionOk="0">
                  <a:moveTo>
                    <a:pt x="0" y="1"/>
                  </a:moveTo>
                  <a:lnTo>
                    <a:pt x="0" y="1"/>
                  </a:lnTo>
                  <a:cubicBezTo>
                    <a:pt x="90" y="187"/>
                    <a:pt x="242" y="466"/>
                    <a:pt x="467" y="737"/>
                  </a:cubicBezTo>
                  <a:lnTo>
                    <a:pt x="467" y="737"/>
                  </a:lnTo>
                  <a:lnTo>
                    <a:pt x="275" y="299"/>
                  </a:lnTo>
                  <a:lnTo>
                    <a:pt x="0" y="1"/>
                  </a:lnTo>
                  <a:close/>
                  <a:moveTo>
                    <a:pt x="4857" y="574"/>
                  </a:moveTo>
                  <a:cubicBezTo>
                    <a:pt x="4010" y="872"/>
                    <a:pt x="3437" y="1146"/>
                    <a:pt x="2864" y="1444"/>
                  </a:cubicBezTo>
                  <a:cubicBezTo>
                    <a:pt x="2588" y="1536"/>
                    <a:pt x="2334" y="1576"/>
                    <a:pt x="2101" y="1576"/>
                  </a:cubicBezTo>
                  <a:cubicBezTo>
                    <a:pt x="1354" y="1576"/>
                    <a:pt x="821" y="1166"/>
                    <a:pt x="467" y="737"/>
                  </a:cubicBezTo>
                  <a:lnTo>
                    <a:pt x="467" y="737"/>
                  </a:lnTo>
                  <a:lnTo>
                    <a:pt x="1146" y="2292"/>
                  </a:lnTo>
                  <a:lnTo>
                    <a:pt x="1421" y="2865"/>
                  </a:lnTo>
                  <a:lnTo>
                    <a:pt x="4857" y="1444"/>
                  </a:lnTo>
                  <a:lnTo>
                    <a:pt x="5155" y="1444"/>
                  </a:lnTo>
                  <a:lnTo>
                    <a:pt x="5155" y="1146"/>
                  </a:lnTo>
                  <a:lnTo>
                    <a:pt x="4857" y="1146"/>
                  </a:lnTo>
                  <a:lnTo>
                    <a:pt x="4857" y="872"/>
                  </a:lnTo>
                  <a:lnTo>
                    <a:pt x="4857" y="5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38;p33">
              <a:extLst>
                <a:ext uri="{FF2B5EF4-FFF2-40B4-BE49-F238E27FC236}">
                  <a16:creationId xmlns:a16="http://schemas.microsoft.com/office/drawing/2014/main" id="{4BFDB6AC-0CE9-4E35-BA00-D709BA0DEA00}"/>
                </a:ext>
              </a:extLst>
            </p:cNvPr>
            <p:cNvSpPr/>
            <p:nvPr/>
          </p:nvSpPr>
          <p:spPr>
            <a:xfrm>
              <a:off x="2585400" y="2771000"/>
              <a:ext cx="85950" cy="42975"/>
            </a:xfrm>
            <a:custGeom>
              <a:avLst/>
              <a:gdLst/>
              <a:ahLst/>
              <a:cxnLst/>
              <a:rect l="l" t="t" r="r" b="b"/>
              <a:pathLst>
                <a:path w="3438" h="1719" extrusionOk="0">
                  <a:moveTo>
                    <a:pt x="1" y="0"/>
                  </a:moveTo>
                  <a:lnTo>
                    <a:pt x="849" y="1719"/>
                  </a:lnTo>
                  <a:lnTo>
                    <a:pt x="3438" y="848"/>
                  </a:lnTo>
                  <a:lnTo>
                    <a:pt x="3140" y="573"/>
                  </a:lnTo>
                  <a:cubicBezTo>
                    <a:pt x="2613" y="768"/>
                    <a:pt x="2163" y="843"/>
                    <a:pt x="1782" y="843"/>
                  </a:cubicBezTo>
                  <a:cubicBezTo>
                    <a:pt x="504" y="8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39;p33">
              <a:extLst>
                <a:ext uri="{FF2B5EF4-FFF2-40B4-BE49-F238E27FC236}">
                  <a16:creationId xmlns:a16="http://schemas.microsoft.com/office/drawing/2014/main" id="{AA18B1BA-D0A4-4928-9736-E32FA86F901C}"/>
                </a:ext>
              </a:extLst>
            </p:cNvPr>
            <p:cNvSpPr/>
            <p:nvPr/>
          </p:nvSpPr>
          <p:spPr>
            <a:xfrm>
              <a:off x="2843175" y="2691950"/>
              <a:ext cx="64175" cy="42975"/>
            </a:xfrm>
            <a:custGeom>
              <a:avLst/>
              <a:gdLst/>
              <a:ahLst/>
              <a:cxnLst/>
              <a:rect l="l" t="t" r="r" b="b"/>
              <a:pathLst>
                <a:path w="2567" h="1719" extrusionOk="0">
                  <a:moveTo>
                    <a:pt x="1993" y="1"/>
                  </a:moveTo>
                  <a:cubicBezTo>
                    <a:pt x="1421" y="298"/>
                    <a:pt x="848" y="573"/>
                    <a:pt x="0" y="1146"/>
                  </a:cubicBezTo>
                  <a:cubicBezTo>
                    <a:pt x="0" y="1146"/>
                    <a:pt x="275" y="1444"/>
                    <a:pt x="275" y="1719"/>
                  </a:cubicBezTo>
                  <a:lnTo>
                    <a:pt x="1993" y="1146"/>
                  </a:lnTo>
                  <a:lnTo>
                    <a:pt x="2566" y="871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0;p33">
              <a:extLst>
                <a:ext uri="{FF2B5EF4-FFF2-40B4-BE49-F238E27FC236}">
                  <a16:creationId xmlns:a16="http://schemas.microsoft.com/office/drawing/2014/main" id="{C02B1E79-38CF-4E5A-A76F-664939F7E417}"/>
                </a:ext>
              </a:extLst>
            </p:cNvPr>
            <p:cNvSpPr/>
            <p:nvPr/>
          </p:nvSpPr>
          <p:spPr>
            <a:xfrm>
              <a:off x="2671325" y="2835150"/>
              <a:ext cx="71625" cy="71625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1421" y="0"/>
                  </a:moveTo>
                  <a:lnTo>
                    <a:pt x="1421" y="1444"/>
                  </a:lnTo>
                  <a:lnTo>
                    <a:pt x="1" y="1444"/>
                  </a:lnTo>
                  <a:lnTo>
                    <a:pt x="1421" y="1719"/>
                  </a:lnTo>
                  <a:lnTo>
                    <a:pt x="1421" y="2864"/>
                  </a:lnTo>
                  <a:lnTo>
                    <a:pt x="1719" y="1719"/>
                  </a:lnTo>
                  <a:lnTo>
                    <a:pt x="2865" y="1444"/>
                  </a:lnTo>
                  <a:lnTo>
                    <a:pt x="1719" y="1444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1;p33">
              <a:extLst>
                <a:ext uri="{FF2B5EF4-FFF2-40B4-BE49-F238E27FC236}">
                  <a16:creationId xmlns:a16="http://schemas.microsoft.com/office/drawing/2014/main" id="{DFDEDC88-7FE3-4F73-9033-5AB421EB6990}"/>
                </a:ext>
              </a:extLst>
            </p:cNvPr>
            <p:cNvSpPr/>
            <p:nvPr/>
          </p:nvSpPr>
          <p:spPr>
            <a:xfrm>
              <a:off x="2620925" y="2656450"/>
              <a:ext cx="57300" cy="57300"/>
            </a:xfrm>
            <a:custGeom>
              <a:avLst/>
              <a:gdLst/>
              <a:ahLst/>
              <a:cxnLst/>
              <a:rect l="l" t="t" r="r" b="b"/>
              <a:pathLst>
                <a:path w="2292" h="2292" extrusionOk="0">
                  <a:moveTo>
                    <a:pt x="1146" y="1146"/>
                  </a:moveTo>
                  <a:lnTo>
                    <a:pt x="1146" y="2291"/>
                  </a:lnTo>
                  <a:lnTo>
                    <a:pt x="1146" y="1146"/>
                  </a:lnTo>
                  <a:lnTo>
                    <a:pt x="2292" y="1146"/>
                  </a:lnTo>
                  <a:lnTo>
                    <a:pt x="1146" y="1146"/>
                  </a:lnTo>
                  <a:lnTo>
                    <a:pt x="1146" y="0"/>
                  </a:lnTo>
                  <a:lnTo>
                    <a:pt x="1146" y="1146"/>
                  </a:lnTo>
                  <a:lnTo>
                    <a:pt x="0" y="1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42;p33">
              <a:extLst>
                <a:ext uri="{FF2B5EF4-FFF2-40B4-BE49-F238E27FC236}">
                  <a16:creationId xmlns:a16="http://schemas.microsoft.com/office/drawing/2014/main" id="{68645147-E8DB-44B3-BD1B-105915D5A3EC}"/>
                </a:ext>
              </a:extLst>
            </p:cNvPr>
            <p:cNvSpPr/>
            <p:nvPr/>
          </p:nvSpPr>
          <p:spPr>
            <a:xfrm>
              <a:off x="2785875" y="262780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76" y="1"/>
                  </a:moveTo>
                  <a:lnTo>
                    <a:pt x="1" y="275"/>
                  </a:lnTo>
                  <a:lnTo>
                    <a:pt x="276" y="573"/>
                  </a:lnTo>
                  <a:lnTo>
                    <a:pt x="574" y="275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43;p33">
              <a:extLst>
                <a:ext uri="{FF2B5EF4-FFF2-40B4-BE49-F238E27FC236}">
                  <a16:creationId xmlns:a16="http://schemas.microsoft.com/office/drawing/2014/main" id="{403DAF1B-5E7C-406D-9BED-FCC900E208AB}"/>
                </a:ext>
              </a:extLst>
            </p:cNvPr>
            <p:cNvSpPr/>
            <p:nvPr/>
          </p:nvSpPr>
          <p:spPr>
            <a:xfrm>
              <a:off x="2657000" y="2813950"/>
              <a:ext cx="14350" cy="6900"/>
            </a:xfrm>
            <a:custGeom>
              <a:avLst/>
              <a:gdLst/>
              <a:ahLst/>
              <a:cxnLst/>
              <a:rect l="l" t="t" r="r" b="b"/>
              <a:pathLst>
                <a:path w="574" h="276" extrusionOk="0">
                  <a:moveTo>
                    <a:pt x="276" y="1"/>
                  </a:moveTo>
                  <a:lnTo>
                    <a:pt x="1" y="276"/>
                  </a:lnTo>
                  <a:lnTo>
                    <a:pt x="574" y="276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4;p33">
              <a:extLst>
                <a:ext uri="{FF2B5EF4-FFF2-40B4-BE49-F238E27FC236}">
                  <a16:creationId xmlns:a16="http://schemas.microsoft.com/office/drawing/2014/main" id="{19B1005E-5588-4F4F-9EF4-C645B923D5B6}"/>
                </a:ext>
              </a:extLst>
            </p:cNvPr>
            <p:cNvSpPr/>
            <p:nvPr/>
          </p:nvSpPr>
          <p:spPr>
            <a:xfrm>
              <a:off x="2893000" y="27635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8" y="0"/>
                  </a:moveTo>
                  <a:lnTo>
                    <a:pt x="0" y="298"/>
                  </a:lnTo>
                  <a:lnTo>
                    <a:pt x="298" y="573"/>
                  </a:lnTo>
                  <a:lnTo>
                    <a:pt x="573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45;p33">
              <a:extLst>
                <a:ext uri="{FF2B5EF4-FFF2-40B4-BE49-F238E27FC236}">
                  <a16:creationId xmlns:a16="http://schemas.microsoft.com/office/drawing/2014/main" id="{BBDE4AC2-06ED-421C-8254-A16F0A6A63B7}"/>
                </a:ext>
              </a:extLst>
            </p:cNvPr>
            <p:cNvSpPr/>
            <p:nvPr/>
          </p:nvSpPr>
          <p:spPr>
            <a:xfrm>
              <a:off x="2814525" y="28139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75" y="1"/>
                  </a:moveTo>
                  <a:lnTo>
                    <a:pt x="1" y="276"/>
                  </a:lnTo>
                  <a:lnTo>
                    <a:pt x="275" y="573"/>
                  </a:lnTo>
                  <a:lnTo>
                    <a:pt x="573" y="27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46;p33">
              <a:extLst>
                <a:ext uri="{FF2B5EF4-FFF2-40B4-BE49-F238E27FC236}">
                  <a16:creationId xmlns:a16="http://schemas.microsoft.com/office/drawing/2014/main" id="{E5F9F032-8CB0-41E6-968A-D06A89251DD8}"/>
                </a:ext>
              </a:extLst>
            </p:cNvPr>
            <p:cNvSpPr/>
            <p:nvPr/>
          </p:nvSpPr>
          <p:spPr>
            <a:xfrm>
              <a:off x="2785875" y="2921075"/>
              <a:ext cx="14350" cy="14325"/>
            </a:xfrm>
            <a:custGeom>
              <a:avLst/>
              <a:gdLst/>
              <a:ahLst/>
              <a:cxnLst/>
              <a:rect l="l" t="t" r="r" b="b"/>
              <a:pathLst>
                <a:path w="574" h="573" extrusionOk="0">
                  <a:moveTo>
                    <a:pt x="276" y="0"/>
                  </a:moveTo>
                  <a:lnTo>
                    <a:pt x="1" y="298"/>
                  </a:lnTo>
                  <a:lnTo>
                    <a:pt x="276" y="573"/>
                  </a:lnTo>
                  <a:lnTo>
                    <a:pt x="574" y="298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47;p33">
              <a:extLst>
                <a:ext uri="{FF2B5EF4-FFF2-40B4-BE49-F238E27FC236}">
                  <a16:creationId xmlns:a16="http://schemas.microsoft.com/office/drawing/2014/main" id="{6F4C3698-E586-420F-8725-B18B615E5B1F}"/>
                </a:ext>
              </a:extLst>
            </p:cNvPr>
            <p:cNvSpPr/>
            <p:nvPr/>
          </p:nvSpPr>
          <p:spPr>
            <a:xfrm>
              <a:off x="2921625" y="2849475"/>
              <a:ext cx="14350" cy="14325"/>
            </a:xfrm>
            <a:custGeom>
              <a:avLst/>
              <a:gdLst/>
              <a:ahLst/>
              <a:cxnLst/>
              <a:rect l="l" t="t" r="r" b="b"/>
              <a:pathLst>
                <a:path w="574" h="573" extrusionOk="0">
                  <a:moveTo>
                    <a:pt x="299" y="0"/>
                  </a:moveTo>
                  <a:lnTo>
                    <a:pt x="1" y="298"/>
                  </a:lnTo>
                  <a:lnTo>
                    <a:pt x="299" y="573"/>
                  </a:lnTo>
                  <a:lnTo>
                    <a:pt x="574" y="298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48;p33">
              <a:extLst>
                <a:ext uri="{FF2B5EF4-FFF2-40B4-BE49-F238E27FC236}">
                  <a16:creationId xmlns:a16="http://schemas.microsoft.com/office/drawing/2014/main" id="{797A0EB8-CC8D-4AEB-86AB-4E2A2E757703}"/>
                </a:ext>
              </a:extLst>
            </p:cNvPr>
            <p:cNvSpPr/>
            <p:nvPr/>
          </p:nvSpPr>
          <p:spPr>
            <a:xfrm>
              <a:off x="2649575" y="2613475"/>
              <a:ext cx="14325" cy="6900"/>
            </a:xfrm>
            <a:custGeom>
              <a:avLst/>
              <a:gdLst/>
              <a:ahLst/>
              <a:cxnLst/>
              <a:rect l="l" t="t" r="r" b="b"/>
              <a:pathLst>
                <a:path w="573" h="276" extrusionOk="0">
                  <a:moveTo>
                    <a:pt x="298" y="1"/>
                  </a:moveTo>
                  <a:lnTo>
                    <a:pt x="0" y="276"/>
                  </a:lnTo>
                  <a:lnTo>
                    <a:pt x="573" y="276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49;p33">
              <a:extLst>
                <a:ext uri="{FF2B5EF4-FFF2-40B4-BE49-F238E27FC236}">
                  <a16:creationId xmlns:a16="http://schemas.microsoft.com/office/drawing/2014/main" id="{F8D6DD75-9FDB-4A55-86D2-655E955E434D}"/>
                </a:ext>
              </a:extLst>
            </p:cNvPr>
            <p:cNvSpPr/>
            <p:nvPr/>
          </p:nvSpPr>
          <p:spPr>
            <a:xfrm>
              <a:off x="2950275" y="27635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8" y="0"/>
                  </a:moveTo>
                  <a:lnTo>
                    <a:pt x="0" y="298"/>
                  </a:lnTo>
                  <a:lnTo>
                    <a:pt x="298" y="573"/>
                  </a:lnTo>
                  <a:lnTo>
                    <a:pt x="573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0;p33">
              <a:extLst>
                <a:ext uri="{FF2B5EF4-FFF2-40B4-BE49-F238E27FC236}">
                  <a16:creationId xmlns:a16="http://schemas.microsoft.com/office/drawing/2014/main" id="{9878B9CE-58EE-4699-833A-15F39D76D183}"/>
                </a:ext>
              </a:extLst>
            </p:cNvPr>
            <p:cNvSpPr/>
            <p:nvPr/>
          </p:nvSpPr>
          <p:spPr>
            <a:xfrm>
              <a:off x="2577975" y="2856900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98" y="1"/>
                  </a:moveTo>
                  <a:lnTo>
                    <a:pt x="0" y="276"/>
                  </a:lnTo>
                  <a:lnTo>
                    <a:pt x="298" y="574"/>
                  </a:lnTo>
                  <a:lnTo>
                    <a:pt x="573" y="276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1;p33">
              <a:extLst>
                <a:ext uri="{FF2B5EF4-FFF2-40B4-BE49-F238E27FC236}">
                  <a16:creationId xmlns:a16="http://schemas.microsoft.com/office/drawing/2014/main" id="{F8753A6F-1A4C-4F39-94C3-61D180B94E35}"/>
                </a:ext>
              </a:extLst>
            </p:cNvPr>
            <p:cNvSpPr/>
            <p:nvPr/>
          </p:nvSpPr>
          <p:spPr>
            <a:xfrm>
              <a:off x="2857475" y="2599150"/>
              <a:ext cx="14350" cy="6900"/>
            </a:xfrm>
            <a:custGeom>
              <a:avLst/>
              <a:gdLst/>
              <a:ahLst/>
              <a:cxnLst/>
              <a:rect l="l" t="t" r="r" b="b"/>
              <a:pathLst>
                <a:path w="574" h="276" extrusionOk="0">
                  <a:moveTo>
                    <a:pt x="1" y="1"/>
                  </a:moveTo>
                  <a:lnTo>
                    <a:pt x="276" y="276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820;p33">
            <a:extLst>
              <a:ext uri="{FF2B5EF4-FFF2-40B4-BE49-F238E27FC236}">
                <a16:creationId xmlns:a16="http://schemas.microsoft.com/office/drawing/2014/main" id="{7122FB4F-9C52-CAC3-7B9A-4B90B4F24C81}"/>
              </a:ext>
            </a:extLst>
          </p:cNvPr>
          <p:cNvSpPr txBox="1">
            <a:spLocks/>
          </p:cNvSpPr>
          <p:nvPr/>
        </p:nvSpPr>
        <p:spPr>
          <a:xfrm>
            <a:off x="871028" y="382656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s-CO" sz="3600" b="1">
                <a:solidFill>
                  <a:srgbClr val="FF7C80"/>
                </a:solidFill>
              </a:rPr>
              <a:t>SISTEMA MATRICIAL</a:t>
            </a:r>
          </a:p>
        </p:txBody>
      </p:sp>
    </p:spTree>
    <p:extLst>
      <p:ext uri="{BB962C8B-B14F-4D97-AF65-F5344CB8AC3E}">
        <p14:creationId xmlns:p14="http://schemas.microsoft.com/office/powerpoint/2010/main" val="248237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texto 1">
                <a:extLst>
                  <a:ext uri="{FF2B5EF4-FFF2-40B4-BE49-F238E27FC236}">
                    <a16:creationId xmlns:a16="http://schemas.microsoft.com/office/drawing/2014/main" id="{85051E71-AA15-4E20-B467-FCDC805B3F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93532" y="2096828"/>
                <a:ext cx="2334775" cy="2228433"/>
              </a:xfrm>
            </p:spPr>
            <p:txBody>
              <a:bodyPr/>
              <a:lstStyle/>
              <a:p>
                <a:pPr marL="139700" indent="0">
                  <a:buNone/>
                </a:pPr>
                <a:r>
                  <a:rPr lang="pt-BR" sz="1600" b="1">
                    <a:solidFill>
                      <a:schemeClr val="tx1"/>
                    </a:solidFill>
                    <a:effectLst/>
                    <a:latin typeface="Dosis" pitchFamily="2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pt-BR" sz="1600" b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</m:oMath>
                </a14:m>
                <a:r>
                  <a:rPr lang="pt-BR" sz="1600" b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b>
                        <m:r>
                          <a:rPr lang="es-E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s-E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600" b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139700" indent="0">
                  <a:buNone/>
                </a:pPr>
                <a:endParaRPr lang="pt-BR" sz="1600" b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139700" indent="0">
                  <a:buNone/>
                </a:pPr>
                <a:r>
                  <a:rPr lang="pt-BR" sz="1600" b="1">
                    <a:solidFill>
                      <a:schemeClr val="tx1"/>
                    </a:solidFill>
                    <a:effectLst/>
                    <a:latin typeface="Dosis" pitchFamily="2" charset="0"/>
                  </a:rPr>
                  <a:t>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𝟑𝟐</m:t>
                        </m:r>
                      </m:sub>
                    </m:sSub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s-ES" sz="16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marL="139700" indent="0">
                  <a:buNone/>
                </a:pPr>
                <a:endParaRPr lang="pt-BR" sz="1600" b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139700" indent="0">
                  <a:buNone/>
                </a:pPr>
                <a:r>
                  <a:rPr lang="pt-BR" sz="1600" b="1">
                    <a:solidFill>
                      <a:schemeClr val="tx1"/>
                    </a:solidFill>
                    <a:effectLst/>
                    <a:latin typeface="Dosis" pitchFamily="2" charset="0"/>
                  </a:rPr>
                  <a:t>C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𝟒𝟑</m:t>
                        </m:r>
                      </m:sub>
                    </m:sSub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s-ES" sz="16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marL="139700" indent="0">
                  <a:buNone/>
                </a:pPr>
                <a:endParaRPr lang="pt-BR" sz="1600" b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139700" indent="0">
                  <a:buNone/>
                </a:pPr>
                <a:r>
                  <a:rPr lang="pt-BR" sz="1600" b="1">
                    <a:solidFill>
                      <a:schemeClr val="tx1"/>
                    </a:solidFill>
                    <a:effectLst/>
                    <a:latin typeface="Dosis" pitchFamily="2" charset="0"/>
                  </a:rPr>
                  <a:t>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𝟔𝟓</m:t>
                        </m:r>
                      </m:sub>
                    </m:sSub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br>
                  <a:rPr lang="pt-BR" b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</a:br>
                <a:endParaRPr lang="pt-BR" b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  <a:p>
                <a:endParaRPr lang="es-419"/>
              </a:p>
            </p:txBody>
          </p:sp>
        </mc:Choice>
        <mc:Fallback xmlns="">
          <p:sp>
            <p:nvSpPr>
              <p:cNvPr id="2" name="Marcador de texto 1">
                <a:extLst>
                  <a:ext uri="{FF2B5EF4-FFF2-40B4-BE49-F238E27FC236}">
                    <a16:creationId xmlns:a16="http://schemas.microsoft.com/office/drawing/2014/main" id="{85051E71-AA15-4E20-B467-FCDC805B3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93532" y="2096828"/>
                <a:ext cx="2334775" cy="2228433"/>
              </a:xfrm>
              <a:blipFill>
                <a:blip r:embed="rId2"/>
                <a:stretch>
                  <a:fillRect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2">
            <a:extLst>
              <a:ext uri="{FF2B5EF4-FFF2-40B4-BE49-F238E27FC236}">
                <a16:creationId xmlns:a16="http://schemas.microsoft.com/office/drawing/2014/main" id="{E6512A5F-E8B8-4BC8-8CAF-E6455C6A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84" y="1027871"/>
            <a:ext cx="7717800" cy="572700"/>
          </a:xfrm>
        </p:spPr>
        <p:txBody>
          <a:bodyPr/>
          <a:lstStyle/>
          <a:p>
            <a:pPr algn="ctr"/>
            <a:r>
              <a:rPr lang="es-ES" sz="2400" b="1">
                <a:latin typeface="Dosis" pitchFamily="2" charset="0"/>
              </a:rPr>
              <a:t>MATRIZ FINAL DEL SISTEMA</a:t>
            </a:r>
            <a:endParaRPr lang="es-419" sz="2400" b="1">
              <a:latin typeface="Dosis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1358CF-408D-421C-9B89-BBEF9795B6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9</a:t>
            </a:fld>
            <a:endParaRPr lang="es-419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15ACFE-272A-4287-BE1F-4D9C957C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78" y="2233682"/>
            <a:ext cx="4172532" cy="1724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31D916C-0EF1-4B41-B4E6-01CC4F44B004}"/>
                  </a:ext>
                </a:extLst>
              </p:cNvPr>
              <p:cNvSpPr txBox="1"/>
              <p:nvPr/>
            </p:nvSpPr>
            <p:spPr>
              <a:xfrm>
                <a:off x="4819564" y="1789051"/>
                <a:ext cx="26562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s-E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CO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𝟕𝟔</m:t>
                        </m:r>
                      </m:sub>
                    </m:sSub>
                  </m:oMath>
                </a14:m>
                <a:r>
                  <a:rPr lang="es-419" sz="2000" b="1" i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</a:t>
                </a:r>
                <a:r>
                  <a:rPr lang="es-CO" sz="20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CO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sub>
                    </m:sSub>
                    <m:r>
                      <a:rPr lang="es-CO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419" sz="2000" b="1" i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CBA</a:t>
                </a:r>
                <a:r>
                  <a:rPr lang="es-CO" sz="20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s-E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endParaRPr lang="es-419" sz="2000" b="1" i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31D916C-0EF1-4B41-B4E6-01CC4F44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564" y="1789051"/>
                <a:ext cx="2656200" cy="307777"/>
              </a:xfrm>
              <a:prstGeom prst="rect">
                <a:avLst/>
              </a:prstGeom>
              <a:blipFill>
                <a:blip r:embed="rId4"/>
                <a:stretch>
                  <a:fillRect l="-3448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820;p33">
            <a:extLst>
              <a:ext uri="{FF2B5EF4-FFF2-40B4-BE49-F238E27FC236}">
                <a16:creationId xmlns:a16="http://schemas.microsoft.com/office/drawing/2014/main" id="{97633091-FA36-3E8D-348E-2E923538702C}"/>
              </a:ext>
            </a:extLst>
          </p:cNvPr>
          <p:cNvSpPr txBox="1">
            <a:spLocks/>
          </p:cNvSpPr>
          <p:nvPr/>
        </p:nvSpPr>
        <p:spPr>
          <a:xfrm>
            <a:off x="713100" y="307741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s-CO" sz="3600" b="1">
                <a:solidFill>
                  <a:srgbClr val="FF7C80"/>
                </a:solidFill>
              </a:rPr>
              <a:t>SISTEMA MATRICIAL</a:t>
            </a:r>
          </a:p>
        </p:txBody>
      </p:sp>
    </p:spTree>
    <p:extLst>
      <p:ext uri="{BB962C8B-B14F-4D97-AF65-F5344CB8AC3E}">
        <p14:creationId xmlns:p14="http://schemas.microsoft.com/office/powerpoint/2010/main" val="3159347923"/>
      </p:ext>
    </p:extLst>
  </p:cSld>
  <p:clrMapOvr>
    <a:masterClrMapping/>
  </p:clrMapOvr>
</p:sld>
</file>

<file path=ppt/theme/theme1.xml><?xml version="1.0" encoding="utf-8"?>
<a:theme xmlns:a="http://schemas.openxmlformats.org/drawingml/2006/main" name="Dark Astronomy Thesis by Slidesgo">
  <a:themeElements>
    <a:clrScheme name="Simple Light">
      <a:dk1>
        <a:srgbClr val="FFFFFF"/>
      </a:dk1>
      <a:lt1>
        <a:srgbClr val="000000"/>
      </a:lt1>
      <a:dk2>
        <a:srgbClr val="D0E0E3"/>
      </a:dk2>
      <a:lt2>
        <a:srgbClr val="76A5AF"/>
      </a:lt2>
      <a:accent1>
        <a:srgbClr val="45818E"/>
      </a:accent1>
      <a:accent2>
        <a:srgbClr val="134F5C"/>
      </a:accent2>
      <a:accent3>
        <a:srgbClr val="EA9999"/>
      </a:accent3>
      <a:accent4>
        <a:srgbClr val="F4CCCC"/>
      </a:accent4>
      <a:accent5>
        <a:srgbClr val="FFF2CC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9A4221922359749956A45D238EC93C2" ma:contentTypeVersion="14" ma:contentTypeDescription="Crear nuevo documento." ma:contentTypeScope="" ma:versionID="e45cc997aa8149249aa3ed55e7d1a0db">
  <xsd:schema xmlns:xsd="http://www.w3.org/2001/XMLSchema" xmlns:xs="http://www.w3.org/2001/XMLSchema" xmlns:p="http://schemas.microsoft.com/office/2006/metadata/properties" xmlns:ns3="342004be-85d7-41d8-8d44-c224d82ced38" xmlns:ns4="33422368-2624-4fa9-aa59-277747d69730" targetNamespace="http://schemas.microsoft.com/office/2006/metadata/properties" ma:root="true" ma:fieldsID="2bd5eb1223ff8ce669c6cdcec528afdb" ns3:_="" ns4:_="">
    <xsd:import namespace="342004be-85d7-41d8-8d44-c224d82ced38"/>
    <xsd:import namespace="33422368-2624-4fa9-aa59-277747d6973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2004be-85d7-41d8-8d44-c224d82ced3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422368-2624-4fa9-aa59-277747d697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3422368-2624-4fa9-aa59-277747d69730" xsi:nil="true"/>
  </documentManagement>
</p:properties>
</file>

<file path=customXml/itemProps1.xml><?xml version="1.0" encoding="utf-8"?>
<ds:datastoreItem xmlns:ds="http://schemas.openxmlformats.org/officeDocument/2006/customXml" ds:itemID="{A8A809FF-0048-4FE6-8837-E2A63F34A065}">
  <ds:schemaRefs>
    <ds:schemaRef ds:uri="33422368-2624-4fa9-aa59-277747d69730"/>
    <ds:schemaRef ds:uri="342004be-85d7-41d8-8d44-c224d82ced3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1483A2D-A805-4213-9D28-F045BDA8C4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79907A-CAB2-4936-8932-4A19C958115F}">
  <ds:schemaRefs>
    <ds:schemaRef ds:uri="http://purl.org/dc/terms/"/>
    <ds:schemaRef ds:uri="342004be-85d7-41d8-8d44-c224d82ced38"/>
    <ds:schemaRef ds:uri="http://schemas.microsoft.com/office/2006/metadata/properties"/>
    <ds:schemaRef ds:uri="http://purl.org/dc/elements/1.1/"/>
    <ds:schemaRef ds:uri="33422368-2624-4fa9-aa59-277747d69730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Microsoft Office PowerPoint</Application>
  <PresentationFormat>Presentación en pantalla (16:9)</PresentationFormat>
  <Paragraphs>151</Paragraphs>
  <Slides>23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5" baseType="lpstr">
      <vt:lpstr>Arial</vt:lpstr>
      <vt:lpstr>Cambria</vt:lpstr>
      <vt:lpstr>Cambria Math</vt:lpstr>
      <vt:lpstr>Consolas</vt:lpstr>
      <vt:lpstr>Dosis</vt:lpstr>
      <vt:lpstr>Hind Siliguri Medium</vt:lpstr>
      <vt:lpstr>Mountains of Christmas</vt:lpstr>
      <vt:lpstr>Nunito</vt:lpstr>
      <vt:lpstr>Nunito Sans</vt:lpstr>
      <vt:lpstr>Patua One</vt:lpstr>
      <vt:lpstr>Poppins</vt:lpstr>
      <vt:lpstr>Dark Astronomy Thesis by Slidesgo</vt:lpstr>
      <vt:lpstr>Telescopio refractor kepleriano</vt:lpstr>
      <vt:lpstr>04</vt:lpstr>
      <vt:lpstr>01</vt:lpstr>
      <vt:lpstr>Presentación de PowerPoint</vt:lpstr>
      <vt:lpstr>02</vt:lpstr>
      <vt:lpstr>Presentación de PowerPoint</vt:lpstr>
      <vt:lpstr>MATRICES DE REFRACCIÓN </vt:lpstr>
      <vt:lpstr>Presentación de PowerPoint</vt:lpstr>
      <vt:lpstr>MATRIZ FINAL DEL SISTEMA</vt:lpstr>
      <vt:lpstr>03</vt:lpstr>
      <vt:lpstr>Refractor Pro APO AP 61/360 Triplet ED OTA​</vt:lpstr>
      <vt:lpstr>INFORMACIÓN PARA LAS CARACTERÍSTICA DE LAS LENTES</vt:lpstr>
      <vt:lpstr>LENTES </vt:lpstr>
      <vt:lpstr>EFICIENCIA DEL OBJETIVO</vt:lpstr>
      <vt:lpstr>04</vt:lpstr>
      <vt:lpstr>Presentación de PowerPoint</vt:lpstr>
      <vt:lpstr>05</vt:lpstr>
      <vt:lpstr>Presentación de PowerPoint</vt:lpstr>
      <vt:lpstr>Presentación de PowerPoint</vt:lpstr>
      <vt:lpstr>PRUEBAS DE DESEMPEÑO</vt:lpstr>
      <vt:lpstr>DISCUSIÓN </vt:lpstr>
      <vt:lpstr>REFERENCIAS BIBLIOGRÁFICAS</vt:lpstr>
      <vt:lpstr>GRACIASS &lt;3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Telescopio refractor kepleriano</dc:title>
  <dc:creator>labfisica</dc:creator>
  <cp:lastModifiedBy>Karol Andrea Peña Arango</cp:lastModifiedBy>
  <cp:revision>1</cp:revision>
  <dcterms:modified xsi:type="dcterms:W3CDTF">2023-11-02T20:57:13Z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0x01010099A4221922359749956A45D238EC93C2</vt:lpwstr>
  </property>
</Properties>
</file>